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46"/>
  </p:notesMasterIdLst>
  <p:handoutMasterIdLst>
    <p:handoutMasterId r:id="rId47"/>
  </p:handoutMasterIdLst>
  <p:sldIdLst>
    <p:sldId id="301" r:id="rId3"/>
    <p:sldId id="305" r:id="rId4"/>
    <p:sldId id="306" r:id="rId5"/>
    <p:sldId id="307" r:id="rId6"/>
    <p:sldId id="348" r:id="rId7"/>
    <p:sldId id="309" r:id="rId8"/>
    <p:sldId id="310" r:id="rId9"/>
    <p:sldId id="311" r:id="rId10"/>
    <p:sldId id="312" r:id="rId11"/>
    <p:sldId id="313" r:id="rId12"/>
    <p:sldId id="314" r:id="rId13"/>
    <p:sldId id="315" r:id="rId14"/>
    <p:sldId id="316" r:id="rId15"/>
    <p:sldId id="317" r:id="rId16"/>
    <p:sldId id="318" r:id="rId17"/>
    <p:sldId id="319" r:id="rId18"/>
    <p:sldId id="320" r:id="rId19"/>
    <p:sldId id="321" r:id="rId20"/>
    <p:sldId id="322" r:id="rId21"/>
    <p:sldId id="323" r:id="rId22"/>
    <p:sldId id="324" r:id="rId23"/>
    <p:sldId id="325" r:id="rId24"/>
    <p:sldId id="326" r:id="rId25"/>
    <p:sldId id="327" r:id="rId26"/>
    <p:sldId id="328" r:id="rId27"/>
    <p:sldId id="329" r:id="rId28"/>
    <p:sldId id="330" r:id="rId29"/>
    <p:sldId id="331" r:id="rId30"/>
    <p:sldId id="332" r:id="rId31"/>
    <p:sldId id="333" r:id="rId32"/>
    <p:sldId id="334" r:id="rId33"/>
    <p:sldId id="335" r:id="rId34"/>
    <p:sldId id="336" r:id="rId35"/>
    <p:sldId id="337" r:id="rId36"/>
    <p:sldId id="338" r:id="rId37"/>
    <p:sldId id="339" r:id="rId38"/>
    <p:sldId id="340" r:id="rId39"/>
    <p:sldId id="341" r:id="rId40"/>
    <p:sldId id="342" r:id="rId41"/>
    <p:sldId id="343" r:id="rId42"/>
    <p:sldId id="344" r:id="rId43"/>
    <p:sldId id="345" r:id="rId44"/>
    <p:sldId id="304" r:id="rId4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344"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7" name="Robby Roth" initials="RR" lastIdx="5" clrIdx="7">
    <p:extLst>
      <p:ext uri="{19B8F6BF-5375-455C-9EA6-DF929625EA0E}">
        <p15:presenceInfo xmlns:p15="http://schemas.microsoft.com/office/powerpoint/2012/main" userId="47608e0cc0708d8b" providerId="Windows Live"/>
      </p:ext>
    </p:extLst>
  </p:cmAuthor>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 id="6" name="nancy lamm" initials="nl" lastIdx="6" clrIdx="6">
    <p:extLst>
      <p:ext uri="{19B8F6BF-5375-455C-9EA6-DF929625EA0E}">
        <p15:presenceInfo xmlns:p15="http://schemas.microsoft.com/office/powerpoint/2012/main" userId="077ab194c5a1412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0A4E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5737" autoAdjust="0"/>
    <p:restoredTop sz="76897" autoAdjust="0"/>
  </p:normalViewPr>
  <p:slideViewPr>
    <p:cSldViewPr snapToGrid="0" snapToObjects="1">
      <p:cViewPr varScale="1">
        <p:scale>
          <a:sx n="132" d="100"/>
          <a:sy n="132" d="100"/>
        </p:scale>
        <p:origin x="312" y="176"/>
      </p:cViewPr>
      <p:guideLst>
        <p:guide orient="horz" pos="1344"/>
        <p:guide pos="3840"/>
      </p:guideLst>
    </p:cSldViewPr>
  </p:slideViewPr>
  <p:outlineViewPr>
    <p:cViewPr>
      <p:scale>
        <a:sx n="75" d="100"/>
        <a:sy n="75" d="100"/>
      </p:scale>
      <p:origin x="0" y="-49182"/>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microsoft.com/office/2016/11/relationships/changesInfo" Target="changesInfos/changesInfo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by Roth" userId="47608e0cc0708d8b" providerId="LiveId" clId="{52D3995F-76CD-48E9-A66F-DA6C50748405}"/>
    <pc:docChg chg="custSel modSld">
      <pc:chgData name="Robby Roth" userId="47608e0cc0708d8b" providerId="LiveId" clId="{52D3995F-76CD-48E9-A66F-DA6C50748405}" dt="2020-02-10T22:44:50.818" v="409" actId="962"/>
      <pc:docMkLst>
        <pc:docMk/>
      </pc:docMkLst>
      <pc:sldChg chg="modSp">
        <pc:chgData name="Robby Roth" userId="47608e0cc0708d8b" providerId="LiveId" clId="{52D3995F-76CD-48E9-A66F-DA6C50748405}" dt="2020-02-09T21:36:15.174" v="33" actId="962"/>
        <pc:sldMkLst>
          <pc:docMk/>
          <pc:sldMk cId="4140415912" sldId="301"/>
        </pc:sldMkLst>
        <pc:picChg chg="mod">
          <ac:chgData name="Robby Roth" userId="47608e0cc0708d8b" providerId="LiveId" clId="{52D3995F-76CD-48E9-A66F-DA6C50748405}" dt="2020-02-09T21:36:15.174" v="33" actId="962"/>
          <ac:picMkLst>
            <pc:docMk/>
            <pc:sldMk cId="4140415912" sldId="301"/>
            <ac:picMk id="8" creationId="{66F68693-04B9-45A8-9FEE-D461A6FE8391}"/>
          </ac:picMkLst>
        </pc:picChg>
      </pc:sldChg>
      <pc:sldChg chg="modSp addCm">
        <pc:chgData name="Robby Roth" userId="47608e0cc0708d8b" providerId="LiveId" clId="{52D3995F-76CD-48E9-A66F-DA6C50748405}" dt="2020-02-06T19:55:28.801" v="9" actId="1589"/>
        <pc:sldMkLst>
          <pc:docMk/>
          <pc:sldMk cId="2932705802" sldId="306"/>
        </pc:sldMkLst>
        <pc:spChg chg="mod">
          <ac:chgData name="Robby Roth" userId="47608e0cc0708d8b" providerId="LiveId" clId="{52D3995F-76CD-48E9-A66F-DA6C50748405}" dt="2020-02-06T19:54:56.428" v="8" actId="115"/>
          <ac:spMkLst>
            <pc:docMk/>
            <pc:sldMk cId="2932705802" sldId="306"/>
            <ac:spMk id="5" creationId="{00000000-0000-0000-0000-000000000000}"/>
          </ac:spMkLst>
        </pc:spChg>
      </pc:sldChg>
      <pc:sldChg chg="modSp addCm modNotesTx">
        <pc:chgData name="Robby Roth" userId="47608e0cc0708d8b" providerId="LiveId" clId="{52D3995F-76CD-48E9-A66F-DA6C50748405}" dt="2020-02-10T22:43:53.365" v="79" actId="962"/>
        <pc:sldMkLst>
          <pc:docMk/>
          <pc:sldMk cId="2969194009" sldId="307"/>
        </pc:sldMkLst>
        <pc:picChg chg="mod">
          <ac:chgData name="Robby Roth" userId="47608e0cc0708d8b" providerId="LiveId" clId="{52D3995F-76CD-48E9-A66F-DA6C50748405}" dt="2020-02-10T22:43:53.365" v="79" actId="962"/>
          <ac:picMkLst>
            <pc:docMk/>
            <pc:sldMk cId="2969194009" sldId="307"/>
            <ac:picMk id="6" creationId="{1CC3781E-CCEE-4E9B-91EE-7076BDF40B02}"/>
          </ac:picMkLst>
        </pc:picChg>
      </pc:sldChg>
      <pc:sldChg chg="modSp addCm">
        <pc:chgData name="Robby Roth" userId="47608e0cc0708d8b" providerId="LiveId" clId="{52D3995F-76CD-48E9-A66F-DA6C50748405}" dt="2020-02-06T20:00:20.214" v="28" actId="1589"/>
        <pc:sldMkLst>
          <pc:docMk/>
          <pc:sldMk cId="2292606681" sldId="318"/>
        </pc:sldMkLst>
        <pc:picChg chg="mod">
          <ac:chgData name="Robby Roth" userId="47608e0cc0708d8b" providerId="LiveId" clId="{52D3995F-76CD-48E9-A66F-DA6C50748405}" dt="2020-02-06T19:58:22.455" v="27" actId="1076"/>
          <ac:picMkLst>
            <pc:docMk/>
            <pc:sldMk cId="2292606681" sldId="318"/>
            <ac:picMk id="6" creationId="{00000000-0000-0000-0000-000000000000}"/>
          </ac:picMkLst>
        </pc:picChg>
      </pc:sldChg>
      <pc:sldChg chg="addCm">
        <pc:chgData name="Robby Roth" userId="47608e0cc0708d8b" providerId="LiveId" clId="{52D3995F-76CD-48E9-A66F-DA6C50748405}" dt="2020-02-06T20:02:01.085" v="29" actId="1589"/>
        <pc:sldMkLst>
          <pc:docMk/>
          <pc:sldMk cId="388426213" sldId="331"/>
        </pc:sldMkLst>
      </pc:sldChg>
      <pc:sldChg chg="addCm">
        <pc:chgData name="Robby Roth" userId="47608e0cc0708d8b" providerId="LiveId" clId="{52D3995F-76CD-48E9-A66F-DA6C50748405}" dt="2020-02-06T20:02:21.391" v="30" actId="1589"/>
        <pc:sldMkLst>
          <pc:docMk/>
          <pc:sldMk cId="1067069043" sldId="342"/>
        </pc:sldMkLst>
      </pc:sldChg>
      <pc:sldChg chg="modSp">
        <pc:chgData name="Robby Roth" userId="47608e0cc0708d8b" providerId="LiveId" clId="{52D3995F-76CD-48E9-A66F-DA6C50748405}" dt="2020-02-10T22:44:50.818" v="409" actId="962"/>
        <pc:sldMkLst>
          <pc:docMk/>
          <pc:sldMk cId="1980013333" sldId="348"/>
        </pc:sldMkLst>
        <pc:spChg chg="mod">
          <ac:chgData name="Robby Roth" userId="47608e0cc0708d8b" providerId="LiveId" clId="{52D3995F-76CD-48E9-A66F-DA6C50748405}" dt="2020-02-06T19:57:35.760" v="24" actId="20577"/>
          <ac:spMkLst>
            <pc:docMk/>
            <pc:sldMk cId="1980013333" sldId="348"/>
            <ac:spMk id="2" creationId="{00000000-0000-0000-0000-000000000000}"/>
          </ac:spMkLst>
        </pc:spChg>
        <pc:picChg chg="mod">
          <ac:chgData name="Robby Roth" userId="47608e0cc0708d8b" providerId="LiveId" clId="{52D3995F-76CD-48E9-A66F-DA6C50748405}" dt="2020-02-10T22:44:50.818" v="409" actId="962"/>
          <ac:picMkLst>
            <pc:docMk/>
            <pc:sldMk cId="1980013333" sldId="348"/>
            <ac:picMk id="5" creationId="{CC6D14AE-B8CF-400E-A727-7067A2678510}"/>
          </ac:picMkLst>
        </pc:picChg>
      </pc:sldChg>
    </pc:docChg>
  </pc:docChgLst>
  <pc:docChgLst>
    <pc:chgData name="Dominik Böhler" userId="d6f71161-d1cb-4399-82c4-d80fb5b4761d" providerId="ADAL" clId="{F0DA230C-D4DC-3841-B2B2-50372A1CA5B8}"/>
    <pc:docChg chg="custSel modSld modMainMaster modNotesMaster">
      <pc:chgData name="Dominik Böhler" userId="d6f71161-d1cb-4399-82c4-d80fb5b4761d" providerId="ADAL" clId="{F0DA230C-D4DC-3841-B2B2-50372A1CA5B8}" dt="2021-02-17T09:28:21.228" v="4" actId="478"/>
      <pc:docMkLst>
        <pc:docMk/>
      </pc:docMkLst>
      <pc:sldChg chg="modSp modNotes">
        <pc:chgData name="Dominik Böhler" userId="d6f71161-d1cb-4399-82c4-d80fb5b4761d" providerId="ADAL" clId="{F0DA230C-D4DC-3841-B2B2-50372A1CA5B8}" dt="2021-02-17T09:27:46.882" v="0"/>
        <pc:sldMkLst>
          <pc:docMk/>
          <pc:sldMk cId="4140415912" sldId="301"/>
        </pc:sldMkLst>
        <pc:spChg chg="mod">
          <ac:chgData name="Dominik Böhler" userId="d6f71161-d1cb-4399-82c4-d80fb5b4761d" providerId="ADAL" clId="{F0DA230C-D4DC-3841-B2B2-50372A1CA5B8}" dt="2021-02-17T09:27:46.882" v="0"/>
          <ac:spMkLst>
            <pc:docMk/>
            <pc:sldMk cId="4140415912" sldId="301"/>
            <ac:spMk id="2" creationId="{00000000-0000-0000-0000-000000000000}"/>
          </ac:spMkLst>
        </pc:spChg>
        <pc:spChg chg="mod">
          <ac:chgData name="Dominik Böhler" userId="d6f71161-d1cb-4399-82c4-d80fb5b4761d" providerId="ADAL" clId="{F0DA230C-D4DC-3841-B2B2-50372A1CA5B8}" dt="2021-02-17T09:27:46.882" v="0"/>
          <ac:spMkLst>
            <pc:docMk/>
            <pc:sldMk cId="4140415912" sldId="301"/>
            <ac:spMk id="3" creationId="{00000000-0000-0000-0000-000000000000}"/>
          </ac:spMkLst>
        </pc:spChg>
        <pc:spChg chg="mod">
          <ac:chgData name="Dominik Böhler" userId="d6f71161-d1cb-4399-82c4-d80fb5b4761d" providerId="ADAL" clId="{F0DA230C-D4DC-3841-B2B2-50372A1CA5B8}" dt="2021-02-17T09:27:46.882" v="0"/>
          <ac:spMkLst>
            <pc:docMk/>
            <pc:sldMk cId="4140415912" sldId="301"/>
            <ac:spMk id="4" creationId="{00000000-0000-0000-0000-000000000000}"/>
          </ac:spMkLst>
        </pc:spChg>
        <pc:spChg chg="mod">
          <ac:chgData name="Dominik Böhler" userId="d6f71161-d1cb-4399-82c4-d80fb5b4761d" providerId="ADAL" clId="{F0DA230C-D4DC-3841-B2B2-50372A1CA5B8}" dt="2021-02-17T09:27:46.882" v="0"/>
          <ac:spMkLst>
            <pc:docMk/>
            <pc:sldMk cId="4140415912" sldId="301"/>
            <ac:spMk id="5" creationId="{00000000-0000-0000-0000-000000000000}"/>
          </ac:spMkLst>
        </pc:spChg>
        <pc:spChg chg="mod">
          <ac:chgData name="Dominik Böhler" userId="d6f71161-d1cb-4399-82c4-d80fb5b4761d" providerId="ADAL" clId="{F0DA230C-D4DC-3841-B2B2-50372A1CA5B8}" dt="2021-02-17T09:27:46.882" v="0"/>
          <ac:spMkLst>
            <pc:docMk/>
            <pc:sldMk cId="4140415912" sldId="301"/>
            <ac:spMk id="6" creationId="{00000000-0000-0000-0000-000000000000}"/>
          </ac:spMkLst>
        </pc:spChg>
        <pc:spChg chg="mod">
          <ac:chgData name="Dominik Böhler" userId="d6f71161-d1cb-4399-82c4-d80fb5b4761d" providerId="ADAL" clId="{F0DA230C-D4DC-3841-B2B2-50372A1CA5B8}" dt="2021-02-17T09:27:46.882" v="0"/>
          <ac:spMkLst>
            <pc:docMk/>
            <pc:sldMk cId="4140415912" sldId="301"/>
            <ac:spMk id="7" creationId="{00000000-0000-0000-0000-000000000000}"/>
          </ac:spMkLst>
        </pc:spChg>
        <pc:picChg chg="mod">
          <ac:chgData name="Dominik Böhler" userId="d6f71161-d1cb-4399-82c4-d80fb5b4761d" providerId="ADAL" clId="{F0DA230C-D4DC-3841-B2B2-50372A1CA5B8}" dt="2021-02-17T09:27:46.882" v="0"/>
          <ac:picMkLst>
            <pc:docMk/>
            <pc:sldMk cId="4140415912" sldId="301"/>
            <ac:picMk id="8" creationId="{66F68693-04B9-45A8-9FEE-D461A6FE8391}"/>
          </ac:picMkLst>
        </pc:picChg>
      </pc:sldChg>
      <pc:sldChg chg="modSp modNotes">
        <pc:chgData name="Dominik Böhler" userId="d6f71161-d1cb-4399-82c4-d80fb5b4761d" providerId="ADAL" clId="{F0DA230C-D4DC-3841-B2B2-50372A1CA5B8}" dt="2021-02-17T09:27:46.882" v="0"/>
        <pc:sldMkLst>
          <pc:docMk/>
          <pc:sldMk cId="3346985317" sldId="304"/>
        </pc:sldMkLst>
        <pc:spChg chg="mod">
          <ac:chgData name="Dominik Böhler" userId="d6f71161-d1cb-4399-82c4-d80fb5b4761d" providerId="ADAL" clId="{F0DA230C-D4DC-3841-B2B2-50372A1CA5B8}" dt="2021-02-17T09:27:46.882" v="0"/>
          <ac:spMkLst>
            <pc:docMk/>
            <pc:sldMk cId="3346985317" sldId="304"/>
            <ac:spMk id="8" creationId="{00000000-0000-0000-0000-000000000000}"/>
          </ac:spMkLst>
        </pc:spChg>
        <pc:picChg chg="mod">
          <ac:chgData name="Dominik Böhler" userId="d6f71161-d1cb-4399-82c4-d80fb5b4761d" providerId="ADAL" clId="{F0DA230C-D4DC-3841-B2B2-50372A1CA5B8}" dt="2021-02-17T09:27:46.882" v="0"/>
          <ac:picMkLst>
            <pc:docMk/>
            <pc:sldMk cId="3346985317" sldId="304"/>
            <ac:picMk id="4" creationId="{00000000-0000-0000-0000-000000000000}"/>
          </ac:picMkLst>
        </pc:picChg>
      </pc:sldChg>
      <pc:sldChg chg="modNotes">
        <pc:chgData name="Dominik Böhler" userId="d6f71161-d1cb-4399-82c4-d80fb5b4761d" providerId="ADAL" clId="{F0DA230C-D4DC-3841-B2B2-50372A1CA5B8}" dt="2021-02-17T09:27:46.882" v="0"/>
        <pc:sldMkLst>
          <pc:docMk/>
          <pc:sldMk cId="331303159" sldId="305"/>
        </pc:sldMkLst>
      </pc:sldChg>
      <pc:sldChg chg="modSp modNotes">
        <pc:chgData name="Dominik Böhler" userId="d6f71161-d1cb-4399-82c4-d80fb5b4761d" providerId="ADAL" clId="{F0DA230C-D4DC-3841-B2B2-50372A1CA5B8}" dt="2021-02-17T09:27:46.882" v="0"/>
        <pc:sldMkLst>
          <pc:docMk/>
          <pc:sldMk cId="2932705802" sldId="306"/>
        </pc:sldMkLst>
        <pc:spChg chg="mod">
          <ac:chgData name="Dominik Böhler" userId="d6f71161-d1cb-4399-82c4-d80fb5b4761d" providerId="ADAL" clId="{F0DA230C-D4DC-3841-B2B2-50372A1CA5B8}" dt="2021-02-17T09:27:46.882" v="0"/>
          <ac:spMkLst>
            <pc:docMk/>
            <pc:sldMk cId="2932705802" sldId="306"/>
            <ac:spMk id="4" creationId="{00000000-0000-0000-0000-000000000000}"/>
          </ac:spMkLst>
        </pc:spChg>
        <pc:spChg chg="mod">
          <ac:chgData name="Dominik Böhler" userId="d6f71161-d1cb-4399-82c4-d80fb5b4761d" providerId="ADAL" clId="{F0DA230C-D4DC-3841-B2B2-50372A1CA5B8}" dt="2021-02-17T09:27:46.882" v="0"/>
          <ac:spMkLst>
            <pc:docMk/>
            <pc:sldMk cId="2932705802" sldId="306"/>
            <ac:spMk id="5" creationId="{00000000-0000-0000-0000-000000000000}"/>
          </ac:spMkLst>
        </pc:spChg>
        <pc:spChg chg="mod">
          <ac:chgData name="Dominik Böhler" userId="d6f71161-d1cb-4399-82c4-d80fb5b4761d" providerId="ADAL" clId="{F0DA230C-D4DC-3841-B2B2-50372A1CA5B8}" dt="2021-02-17T09:27:46.882" v="0"/>
          <ac:spMkLst>
            <pc:docMk/>
            <pc:sldMk cId="2932705802" sldId="306"/>
            <ac:spMk id="6" creationId="{00000000-0000-0000-0000-000000000000}"/>
          </ac:spMkLst>
        </pc:spChg>
        <pc:spChg chg="mod">
          <ac:chgData name="Dominik Böhler" userId="d6f71161-d1cb-4399-82c4-d80fb5b4761d" providerId="ADAL" clId="{F0DA230C-D4DC-3841-B2B2-50372A1CA5B8}" dt="2021-02-17T09:27:46.882" v="0"/>
          <ac:spMkLst>
            <pc:docMk/>
            <pc:sldMk cId="2932705802" sldId="306"/>
            <ac:spMk id="7" creationId="{00000000-0000-0000-0000-000000000000}"/>
          </ac:spMkLst>
        </pc:spChg>
      </pc:sldChg>
      <pc:sldChg chg="modSp modNotes">
        <pc:chgData name="Dominik Böhler" userId="d6f71161-d1cb-4399-82c4-d80fb5b4761d" providerId="ADAL" clId="{F0DA230C-D4DC-3841-B2B2-50372A1CA5B8}" dt="2021-02-17T09:27:46.882" v="0"/>
        <pc:sldMkLst>
          <pc:docMk/>
          <pc:sldMk cId="2969194009" sldId="307"/>
        </pc:sldMkLst>
        <pc:spChg chg="mod">
          <ac:chgData name="Dominik Böhler" userId="d6f71161-d1cb-4399-82c4-d80fb5b4761d" providerId="ADAL" clId="{F0DA230C-D4DC-3841-B2B2-50372A1CA5B8}" dt="2021-02-17T09:27:46.882" v="0"/>
          <ac:spMkLst>
            <pc:docMk/>
            <pc:sldMk cId="2969194009" sldId="307"/>
            <ac:spMk id="3" creationId="{00000000-0000-0000-0000-000000000000}"/>
          </ac:spMkLst>
        </pc:spChg>
        <pc:picChg chg="mod">
          <ac:chgData name="Dominik Böhler" userId="d6f71161-d1cb-4399-82c4-d80fb5b4761d" providerId="ADAL" clId="{F0DA230C-D4DC-3841-B2B2-50372A1CA5B8}" dt="2021-02-17T09:27:46.882" v="0"/>
          <ac:picMkLst>
            <pc:docMk/>
            <pc:sldMk cId="2969194009" sldId="307"/>
            <ac:picMk id="6" creationId="{1CC3781E-CCEE-4E9B-91EE-7076BDF40B02}"/>
          </ac:picMkLst>
        </pc:picChg>
      </pc:sldChg>
      <pc:sldChg chg="modSp modNotes">
        <pc:chgData name="Dominik Böhler" userId="d6f71161-d1cb-4399-82c4-d80fb5b4761d" providerId="ADAL" clId="{F0DA230C-D4DC-3841-B2B2-50372A1CA5B8}" dt="2021-02-17T09:27:46.882" v="0"/>
        <pc:sldMkLst>
          <pc:docMk/>
          <pc:sldMk cId="2746154032" sldId="309"/>
        </pc:sldMkLst>
        <pc:spChg chg="mod">
          <ac:chgData name="Dominik Böhler" userId="d6f71161-d1cb-4399-82c4-d80fb5b4761d" providerId="ADAL" clId="{F0DA230C-D4DC-3841-B2B2-50372A1CA5B8}" dt="2021-02-17T09:27:46.882" v="0"/>
          <ac:spMkLst>
            <pc:docMk/>
            <pc:sldMk cId="2746154032" sldId="309"/>
            <ac:spMk id="3" creationId="{00000000-0000-0000-0000-000000000000}"/>
          </ac:spMkLst>
        </pc:spChg>
        <pc:picChg chg="mod">
          <ac:chgData name="Dominik Böhler" userId="d6f71161-d1cb-4399-82c4-d80fb5b4761d" providerId="ADAL" clId="{F0DA230C-D4DC-3841-B2B2-50372A1CA5B8}" dt="2021-02-17T09:27:46.882" v="0"/>
          <ac:picMkLst>
            <pc:docMk/>
            <pc:sldMk cId="2746154032" sldId="309"/>
            <ac:picMk id="5" creationId="{3CB26A81-3BA3-4C2F-9B76-143A61BA6761}"/>
          </ac:picMkLst>
        </pc:picChg>
      </pc:sldChg>
      <pc:sldChg chg="modSp">
        <pc:chgData name="Dominik Böhler" userId="d6f71161-d1cb-4399-82c4-d80fb5b4761d" providerId="ADAL" clId="{F0DA230C-D4DC-3841-B2B2-50372A1CA5B8}" dt="2021-02-17T09:27:46.882" v="0"/>
        <pc:sldMkLst>
          <pc:docMk/>
          <pc:sldMk cId="3191338958" sldId="310"/>
        </pc:sldMkLst>
        <pc:spChg chg="mod">
          <ac:chgData name="Dominik Böhler" userId="d6f71161-d1cb-4399-82c4-d80fb5b4761d" providerId="ADAL" clId="{F0DA230C-D4DC-3841-B2B2-50372A1CA5B8}" dt="2021-02-17T09:27:46.882" v="0"/>
          <ac:spMkLst>
            <pc:docMk/>
            <pc:sldMk cId="3191338958" sldId="310"/>
            <ac:spMk id="3" creationId="{00000000-0000-0000-0000-000000000000}"/>
          </ac:spMkLst>
        </pc:spChg>
        <pc:picChg chg="mod">
          <ac:chgData name="Dominik Böhler" userId="d6f71161-d1cb-4399-82c4-d80fb5b4761d" providerId="ADAL" clId="{F0DA230C-D4DC-3841-B2B2-50372A1CA5B8}" dt="2021-02-17T09:27:46.882" v="0"/>
          <ac:picMkLst>
            <pc:docMk/>
            <pc:sldMk cId="3191338958" sldId="310"/>
            <ac:picMk id="4" creationId="{4A8E2D43-B2A8-4661-8B8F-461C080CDA72}"/>
          </ac:picMkLst>
        </pc:picChg>
      </pc:sldChg>
      <pc:sldChg chg="modSp">
        <pc:chgData name="Dominik Böhler" userId="d6f71161-d1cb-4399-82c4-d80fb5b4761d" providerId="ADAL" clId="{F0DA230C-D4DC-3841-B2B2-50372A1CA5B8}" dt="2021-02-17T09:27:46.882" v="0"/>
        <pc:sldMkLst>
          <pc:docMk/>
          <pc:sldMk cId="3090067533" sldId="311"/>
        </pc:sldMkLst>
        <pc:spChg chg="mod">
          <ac:chgData name="Dominik Böhler" userId="d6f71161-d1cb-4399-82c4-d80fb5b4761d" providerId="ADAL" clId="{F0DA230C-D4DC-3841-B2B2-50372A1CA5B8}" dt="2021-02-17T09:27:46.882" v="0"/>
          <ac:spMkLst>
            <pc:docMk/>
            <pc:sldMk cId="3090067533" sldId="311"/>
            <ac:spMk id="3" creationId="{00000000-0000-0000-0000-000000000000}"/>
          </ac:spMkLst>
        </pc:spChg>
        <pc:picChg chg="mod">
          <ac:chgData name="Dominik Böhler" userId="d6f71161-d1cb-4399-82c4-d80fb5b4761d" providerId="ADAL" clId="{F0DA230C-D4DC-3841-B2B2-50372A1CA5B8}" dt="2021-02-17T09:27:46.882" v="0"/>
          <ac:picMkLst>
            <pc:docMk/>
            <pc:sldMk cId="3090067533" sldId="311"/>
            <ac:picMk id="5" creationId="{704A623E-F3A9-4ACF-97E6-65234F84E8B6}"/>
          </ac:picMkLst>
        </pc:picChg>
      </pc:sldChg>
      <pc:sldChg chg="modSp modNotes">
        <pc:chgData name="Dominik Böhler" userId="d6f71161-d1cb-4399-82c4-d80fb5b4761d" providerId="ADAL" clId="{F0DA230C-D4DC-3841-B2B2-50372A1CA5B8}" dt="2021-02-17T09:27:46.882" v="0"/>
        <pc:sldMkLst>
          <pc:docMk/>
          <pc:sldMk cId="2016219632" sldId="312"/>
        </pc:sldMkLst>
        <pc:spChg chg="mod">
          <ac:chgData name="Dominik Böhler" userId="d6f71161-d1cb-4399-82c4-d80fb5b4761d" providerId="ADAL" clId="{F0DA230C-D4DC-3841-B2B2-50372A1CA5B8}" dt="2021-02-17T09:27:46.882" v="0"/>
          <ac:spMkLst>
            <pc:docMk/>
            <pc:sldMk cId="2016219632" sldId="312"/>
            <ac:spMk id="3" creationId="{00000000-0000-0000-0000-000000000000}"/>
          </ac:spMkLst>
        </pc:spChg>
        <pc:picChg chg="mod">
          <ac:chgData name="Dominik Böhler" userId="d6f71161-d1cb-4399-82c4-d80fb5b4761d" providerId="ADAL" clId="{F0DA230C-D4DC-3841-B2B2-50372A1CA5B8}" dt="2021-02-17T09:27:46.882" v="0"/>
          <ac:picMkLst>
            <pc:docMk/>
            <pc:sldMk cId="2016219632" sldId="312"/>
            <ac:picMk id="6" creationId="{00000000-0000-0000-0000-000000000000}"/>
          </ac:picMkLst>
        </pc:picChg>
      </pc:sldChg>
      <pc:sldChg chg="modSp modNotes">
        <pc:chgData name="Dominik Böhler" userId="d6f71161-d1cb-4399-82c4-d80fb5b4761d" providerId="ADAL" clId="{F0DA230C-D4DC-3841-B2B2-50372A1CA5B8}" dt="2021-02-17T09:27:46.882" v="0"/>
        <pc:sldMkLst>
          <pc:docMk/>
          <pc:sldMk cId="931149253" sldId="314"/>
        </pc:sldMkLst>
        <pc:spChg chg="mod">
          <ac:chgData name="Dominik Böhler" userId="d6f71161-d1cb-4399-82c4-d80fb5b4761d" providerId="ADAL" clId="{F0DA230C-D4DC-3841-B2B2-50372A1CA5B8}" dt="2021-02-17T09:27:46.882" v="0"/>
          <ac:spMkLst>
            <pc:docMk/>
            <pc:sldMk cId="931149253" sldId="314"/>
            <ac:spMk id="17" creationId="{00000000-0000-0000-0000-000000000000}"/>
          </ac:spMkLst>
        </pc:spChg>
        <pc:spChg chg="mod">
          <ac:chgData name="Dominik Böhler" userId="d6f71161-d1cb-4399-82c4-d80fb5b4761d" providerId="ADAL" clId="{F0DA230C-D4DC-3841-B2B2-50372A1CA5B8}" dt="2021-02-17T09:27:46.882" v="0"/>
          <ac:spMkLst>
            <pc:docMk/>
            <pc:sldMk cId="931149253" sldId="314"/>
            <ac:spMk id="18" creationId="{00000000-0000-0000-0000-000000000000}"/>
          </ac:spMkLst>
        </pc:spChg>
        <pc:picChg chg="mod">
          <ac:chgData name="Dominik Böhler" userId="d6f71161-d1cb-4399-82c4-d80fb5b4761d" providerId="ADAL" clId="{F0DA230C-D4DC-3841-B2B2-50372A1CA5B8}" dt="2021-02-17T09:27:46.882" v="0"/>
          <ac:picMkLst>
            <pc:docMk/>
            <pc:sldMk cId="931149253" sldId="314"/>
            <ac:picMk id="21" creationId="{00000000-0000-0000-0000-000000000000}"/>
          </ac:picMkLst>
        </pc:picChg>
      </pc:sldChg>
      <pc:sldChg chg="modSp modNotes">
        <pc:chgData name="Dominik Böhler" userId="d6f71161-d1cb-4399-82c4-d80fb5b4761d" providerId="ADAL" clId="{F0DA230C-D4DC-3841-B2B2-50372A1CA5B8}" dt="2021-02-17T09:27:46.882" v="0"/>
        <pc:sldMkLst>
          <pc:docMk/>
          <pc:sldMk cId="3593307545" sldId="315"/>
        </pc:sldMkLst>
        <pc:spChg chg="mod">
          <ac:chgData name="Dominik Böhler" userId="d6f71161-d1cb-4399-82c4-d80fb5b4761d" providerId="ADAL" clId="{F0DA230C-D4DC-3841-B2B2-50372A1CA5B8}" dt="2021-02-17T09:27:46.882" v="0"/>
          <ac:spMkLst>
            <pc:docMk/>
            <pc:sldMk cId="3593307545" sldId="315"/>
            <ac:spMk id="4" creationId="{00000000-0000-0000-0000-000000000000}"/>
          </ac:spMkLst>
        </pc:spChg>
        <pc:picChg chg="mod">
          <ac:chgData name="Dominik Böhler" userId="d6f71161-d1cb-4399-82c4-d80fb5b4761d" providerId="ADAL" clId="{F0DA230C-D4DC-3841-B2B2-50372A1CA5B8}" dt="2021-02-17T09:27:46.882" v="0"/>
          <ac:picMkLst>
            <pc:docMk/>
            <pc:sldMk cId="3593307545" sldId="315"/>
            <ac:picMk id="8" creationId="{00000000-0000-0000-0000-000000000000}"/>
          </ac:picMkLst>
        </pc:picChg>
      </pc:sldChg>
      <pc:sldChg chg="modSp modNotes">
        <pc:chgData name="Dominik Böhler" userId="d6f71161-d1cb-4399-82c4-d80fb5b4761d" providerId="ADAL" clId="{F0DA230C-D4DC-3841-B2B2-50372A1CA5B8}" dt="2021-02-17T09:27:46.882" v="0"/>
        <pc:sldMkLst>
          <pc:docMk/>
          <pc:sldMk cId="1331140112" sldId="316"/>
        </pc:sldMkLst>
        <pc:spChg chg="mod">
          <ac:chgData name="Dominik Böhler" userId="d6f71161-d1cb-4399-82c4-d80fb5b4761d" providerId="ADAL" clId="{F0DA230C-D4DC-3841-B2B2-50372A1CA5B8}" dt="2021-02-17T09:27:46.882" v="0"/>
          <ac:spMkLst>
            <pc:docMk/>
            <pc:sldMk cId="1331140112" sldId="316"/>
            <ac:spMk id="3" creationId="{00000000-0000-0000-0000-000000000000}"/>
          </ac:spMkLst>
        </pc:spChg>
        <pc:picChg chg="mod">
          <ac:chgData name="Dominik Böhler" userId="d6f71161-d1cb-4399-82c4-d80fb5b4761d" providerId="ADAL" clId="{F0DA230C-D4DC-3841-B2B2-50372A1CA5B8}" dt="2021-02-17T09:27:46.882" v="0"/>
          <ac:picMkLst>
            <pc:docMk/>
            <pc:sldMk cId="1331140112" sldId="316"/>
            <ac:picMk id="5" creationId="{00000000-0000-0000-0000-000000000000}"/>
          </ac:picMkLst>
        </pc:picChg>
      </pc:sldChg>
      <pc:sldChg chg="modSp">
        <pc:chgData name="Dominik Böhler" userId="d6f71161-d1cb-4399-82c4-d80fb5b4761d" providerId="ADAL" clId="{F0DA230C-D4DC-3841-B2B2-50372A1CA5B8}" dt="2021-02-17T09:27:46.882" v="0"/>
        <pc:sldMkLst>
          <pc:docMk/>
          <pc:sldMk cId="4187442367" sldId="317"/>
        </pc:sldMkLst>
        <pc:spChg chg="mod">
          <ac:chgData name="Dominik Böhler" userId="d6f71161-d1cb-4399-82c4-d80fb5b4761d" providerId="ADAL" clId="{F0DA230C-D4DC-3841-B2B2-50372A1CA5B8}" dt="2021-02-17T09:27:46.882" v="0"/>
          <ac:spMkLst>
            <pc:docMk/>
            <pc:sldMk cId="4187442367" sldId="317"/>
            <ac:spMk id="5" creationId="{00000000-0000-0000-0000-000000000000}"/>
          </ac:spMkLst>
        </pc:spChg>
        <pc:picChg chg="mod">
          <ac:chgData name="Dominik Böhler" userId="d6f71161-d1cb-4399-82c4-d80fb5b4761d" providerId="ADAL" clId="{F0DA230C-D4DC-3841-B2B2-50372A1CA5B8}" dt="2021-02-17T09:27:46.882" v="0"/>
          <ac:picMkLst>
            <pc:docMk/>
            <pc:sldMk cId="4187442367" sldId="317"/>
            <ac:picMk id="6" creationId="{00000000-0000-0000-0000-000000000000}"/>
          </ac:picMkLst>
        </pc:picChg>
      </pc:sldChg>
      <pc:sldChg chg="modSp">
        <pc:chgData name="Dominik Böhler" userId="d6f71161-d1cb-4399-82c4-d80fb5b4761d" providerId="ADAL" clId="{F0DA230C-D4DC-3841-B2B2-50372A1CA5B8}" dt="2021-02-17T09:27:46.882" v="0"/>
        <pc:sldMkLst>
          <pc:docMk/>
          <pc:sldMk cId="2292606681" sldId="318"/>
        </pc:sldMkLst>
        <pc:spChg chg="mod">
          <ac:chgData name="Dominik Böhler" userId="d6f71161-d1cb-4399-82c4-d80fb5b4761d" providerId="ADAL" clId="{F0DA230C-D4DC-3841-B2B2-50372A1CA5B8}" dt="2021-02-17T09:27:46.882" v="0"/>
          <ac:spMkLst>
            <pc:docMk/>
            <pc:sldMk cId="2292606681" sldId="318"/>
            <ac:spMk id="3" creationId="{00000000-0000-0000-0000-000000000000}"/>
          </ac:spMkLst>
        </pc:spChg>
        <pc:picChg chg="mod">
          <ac:chgData name="Dominik Böhler" userId="d6f71161-d1cb-4399-82c4-d80fb5b4761d" providerId="ADAL" clId="{F0DA230C-D4DC-3841-B2B2-50372A1CA5B8}" dt="2021-02-17T09:27:46.882" v="0"/>
          <ac:picMkLst>
            <pc:docMk/>
            <pc:sldMk cId="2292606681" sldId="318"/>
            <ac:picMk id="6" creationId="{00000000-0000-0000-0000-000000000000}"/>
          </ac:picMkLst>
        </pc:picChg>
      </pc:sldChg>
      <pc:sldChg chg="modSp">
        <pc:chgData name="Dominik Böhler" userId="d6f71161-d1cb-4399-82c4-d80fb5b4761d" providerId="ADAL" clId="{F0DA230C-D4DC-3841-B2B2-50372A1CA5B8}" dt="2021-02-17T09:27:46.882" v="0"/>
        <pc:sldMkLst>
          <pc:docMk/>
          <pc:sldMk cId="3958948859" sldId="319"/>
        </pc:sldMkLst>
        <pc:spChg chg="mod">
          <ac:chgData name="Dominik Böhler" userId="d6f71161-d1cb-4399-82c4-d80fb5b4761d" providerId="ADAL" clId="{F0DA230C-D4DC-3841-B2B2-50372A1CA5B8}" dt="2021-02-17T09:27:46.882" v="0"/>
          <ac:spMkLst>
            <pc:docMk/>
            <pc:sldMk cId="3958948859" sldId="319"/>
            <ac:spMk id="14" creationId="{00000000-0000-0000-0000-000000000000}"/>
          </ac:spMkLst>
        </pc:spChg>
        <pc:picChg chg="mod">
          <ac:chgData name="Dominik Böhler" userId="d6f71161-d1cb-4399-82c4-d80fb5b4761d" providerId="ADAL" clId="{F0DA230C-D4DC-3841-B2B2-50372A1CA5B8}" dt="2021-02-17T09:27:46.882" v="0"/>
          <ac:picMkLst>
            <pc:docMk/>
            <pc:sldMk cId="3958948859" sldId="319"/>
            <ac:picMk id="13" creationId="{00000000-0000-0000-0000-000000000000}"/>
          </ac:picMkLst>
        </pc:picChg>
      </pc:sldChg>
      <pc:sldChg chg="modSp modNotes">
        <pc:chgData name="Dominik Böhler" userId="d6f71161-d1cb-4399-82c4-d80fb5b4761d" providerId="ADAL" clId="{F0DA230C-D4DC-3841-B2B2-50372A1CA5B8}" dt="2021-02-17T09:27:46.882" v="0"/>
        <pc:sldMkLst>
          <pc:docMk/>
          <pc:sldMk cId="116463357" sldId="320"/>
        </pc:sldMkLst>
        <pc:spChg chg="mod">
          <ac:chgData name="Dominik Böhler" userId="d6f71161-d1cb-4399-82c4-d80fb5b4761d" providerId="ADAL" clId="{F0DA230C-D4DC-3841-B2B2-50372A1CA5B8}" dt="2021-02-17T09:27:46.882" v="0"/>
          <ac:spMkLst>
            <pc:docMk/>
            <pc:sldMk cId="116463357" sldId="320"/>
            <ac:spMk id="3" creationId="{00000000-0000-0000-0000-000000000000}"/>
          </ac:spMkLst>
        </pc:spChg>
        <pc:picChg chg="mod">
          <ac:chgData name="Dominik Böhler" userId="d6f71161-d1cb-4399-82c4-d80fb5b4761d" providerId="ADAL" clId="{F0DA230C-D4DC-3841-B2B2-50372A1CA5B8}" dt="2021-02-17T09:27:46.882" v="0"/>
          <ac:picMkLst>
            <pc:docMk/>
            <pc:sldMk cId="116463357" sldId="320"/>
            <ac:picMk id="7" creationId="{00000000-0000-0000-0000-000000000000}"/>
          </ac:picMkLst>
        </pc:picChg>
      </pc:sldChg>
      <pc:sldChg chg="modSp modNotes">
        <pc:chgData name="Dominik Böhler" userId="d6f71161-d1cb-4399-82c4-d80fb5b4761d" providerId="ADAL" clId="{F0DA230C-D4DC-3841-B2B2-50372A1CA5B8}" dt="2021-02-17T09:27:46.882" v="0"/>
        <pc:sldMkLst>
          <pc:docMk/>
          <pc:sldMk cId="866772273" sldId="321"/>
        </pc:sldMkLst>
        <pc:spChg chg="mod">
          <ac:chgData name="Dominik Böhler" userId="d6f71161-d1cb-4399-82c4-d80fb5b4761d" providerId="ADAL" clId="{F0DA230C-D4DC-3841-B2B2-50372A1CA5B8}" dt="2021-02-17T09:27:46.882" v="0"/>
          <ac:spMkLst>
            <pc:docMk/>
            <pc:sldMk cId="866772273" sldId="321"/>
            <ac:spMk id="3" creationId="{00000000-0000-0000-0000-000000000000}"/>
          </ac:spMkLst>
        </pc:spChg>
        <pc:picChg chg="mod">
          <ac:chgData name="Dominik Böhler" userId="d6f71161-d1cb-4399-82c4-d80fb5b4761d" providerId="ADAL" clId="{F0DA230C-D4DC-3841-B2B2-50372A1CA5B8}" dt="2021-02-17T09:27:46.882" v="0"/>
          <ac:picMkLst>
            <pc:docMk/>
            <pc:sldMk cId="866772273" sldId="321"/>
            <ac:picMk id="6" creationId="{00000000-0000-0000-0000-000000000000}"/>
          </ac:picMkLst>
        </pc:picChg>
      </pc:sldChg>
      <pc:sldChg chg="modSp modNotes">
        <pc:chgData name="Dominik Böhler" userId="d6f71161-d1cb-4399-82c4-d80fb5b4761d" providerId="ADAL" clId="{F0DA230C-D4DC-3841-B2B2-50372A1CA5B8}" dt="2021-02-17T09:27:46.882" v="0"/>
        <pc:sldMkLst>
          <pc:docMk/>
          <pc:sldMk cId="1726172423" sldId="322"/>
        </pc:sldMkLst>
        <pc:spChg chg="mod">
          <ac:chgData name="Dominik Böhler" userId="d6f71161-d1cb-4399-82c4-d80fb5b4761d" providerId="ADAL" clId="{F0DA230C-D4DC-3841-B2B2-50372A1CA5B8}" dt="2021-02-17T09:27:46.882" v="0"/>
          <ac:spMkLst>
            <pc:docMk/>
            <pc:sldMk cId="1726172423" sldId="322"/>
            <ac:spMk id="3" creationId="{00000000-0000-0000-0000-000000000000}"/>
          </ac:spMkLst>
        </pc:spChg>
        <pc:picChg chg="mod">
          <ac:chgData name="Dominik Böhler" userId="d6f71161-d1cb-4399-82c4-d80fb5b4761d" providerId="ADAL" clId="{F0DA230C-D4DC-3841-B2B2-50372A1CA5B8}" dt="2021-02-17T09:27:46.882" v="0"/>
          <ac:picMkLst>
            <pc:docMk/>
            <pc:sldMk cId="1726172423" sldId="322"/>
            <ac:picMk id="5" creationId="{00000000-0000-0000-0000-000000000000}"/>
          </ac:picMkLst>
        </pc:picChg>
      </pc:sldChg>
      <pc:sldChg chg="modSp">
        <pc:chgData name="Dominik Böhler" userId="d6f71161-d1cb-4399-82c4-d80fb5b4761d" providerId="ADAL" clId="{F0DA230C-D4DC-3841-B2B2-50372A1CA5B8}" dt="2021-02-17T09:27:46.882" v="0"/>
        <pc:sldMkLst>
          <pc:docMk/>
          <pc:sldMk cId="400778407" sldId="323"/>
        </pc:sldMkLst>
        <pc:spChg chg="mod">
          <ac:chgData name="Dominik Böhler" userId="d6f71161-d1cb-4399-82c4-d80fb5b4761d" providerId="ADAL" clId="{F0DA230C-D4DC-3841-B2B2-50372A1CA5B8}" dt="2021-02-17T09:27:46.882" v="0"/>
          <ac:spMkLst>
            <pc:docMk/>
            <pc:sldMk cId="400778407" sldId="323"/>
            <ac:spMk id="3" creationId="{00000000-0000-0000-0000-000000000000}"/>
          </ac:spMkLst>
        </pc:spChg>
        <pc:picChg chg="mod">
          <ac:chgData name="Dominik Böhler" userId="d6f71161-d1cb-4399-82c4-d80fb5b4761d" providerId="ADAL" clId="{F0DA230C-D4DC-3841-B2B2-50372A1CA5B8}" dt="2021-02-17T09:27:46.882" v="0"/>
          <ac:picMkLst>
            <pc:docMk/>
            <pc:sldMk cId="400778407" sldId="323"/>
            <ac:picMk id="5" creationId="{00000000-0000-0000-0000-000000000000}"/>
          </ac:picMkLst>
        </pc:picChg>
      </pc:sldChg>
      <pc:sldChg chg="modSp">
        <pc:chgData name="Dominik Böhler" userId="d6f71161-d1cb-4399-82c4-d80fb5b4761d" providerId="ADAL" clId="{F0DA230C-D4DC-3841-B2B2-50372A1CA5B8}" dt="2021-02-17T09:27:46.882" v="0"/>
        <pc:sldMkLst>
          <pc:docMk/>
          <pc:sldMk cId="641272897" sldId="324"/>
        </pc:sldMkLst>
        <pc:spChg chg="mod">
          <ac:chgData name="Dominik Böhler" userId="d6f71161-d1cb-4399-82c4-d80fb5b4761d" providerId="ADAL" clId="{F0DA230C-D4DC-3841-B2B2-50372A1CA5B8}" dt="2021-02-17T09:27:46.882" v="0"/>
          <ac:spMkLst>
            <pc:docMk/>
            <pc:sldMk cId="641272897" sldId="324"/>
            <ac:spMk id="3" creationId="{00000000-0000-0000-0000-000000000000}"/>
          </ac:spMkLst>
        </pc:spChg>
        <pc:picChg chg="mod">
          <ac:chgData name="Dominik Böhler" userId="d6f71161-d1cb-4399-82c4-d80fb5b4761d" providerId="ADAL" clId="{F0DA230C-D4DC-3841-B2B2-50372A1CA5B8}" dt="2021-02-17T09:27:46.882" v="0"/>
          <ac:picMkLst>
            <pc:docMk/>
            <pc:sldMk cId="641272897" sldId="324"/>
            <ac:picMk id="5" creationId="{49CA650C-B6BC-4708-AF28-5B2573368A55}"/>
          </ac:picMkLst>
        </pc:picChg>
      </pc:sldChg>
      <pc:sldChg chg="modSp">
        <pc:chgData name="Dominik Böhler" userId="d6f71161-d1cb-4399-82c4-d80fb5b4761d" providerId="ADAL" clId="{F0DA230C-D4DC-3841-B2B2-50372A1CA5B8}" dt="2021-02-17T09:27:46.882" v="0"/>
        <pc:sldMkLst>
          <pc:docMk/>
          <pc:sldMk cId="2984281947" sldId="325"/>
        </pc:sldMkLst>
        <pc:spChg chg="mod">
          <ac:chgData name="Dominik Böhler" userId="d6f71161-d1cb-4399-82c4-d80fb5b4761d" providerId="ADAL" clId="{F0DA230C-D4DC-3841-B2B2-50372A1CA5B8}" dt="2021-02-17T09:27:46.882" v="0"/>
          <ac:spMkLst>
            <pc:docMk/>
            <pc:sldMk cId="2984281947" sldId="325"/>
            <ac:spMk id="3" creationId="{00000000-0000-0000-0000-000000000000}"/>
          </ac:spMkLst>
        </pc:spChg>
        <pc:picChg chg="mod">
          <ac:chgData name="Dominik Böhler" userId="d6f71161-d1cb-4399-82c4-d80fb5b4761d" providerId="ADAL" clId="{F0DA230C-D4DC-3841-B2B2-50372A1CA5B8}" dt="2021-02-17T09:27:46.882" v="0"/>
          <ac:picMkLst>
            <pc:docMk/>
            <pc:sldMk cId="2984281947" sldId="325"/>
            <ac:picMk id="5" creationId="{45960B34-A187-406F-B1FC-4B8073FED696}"/>
          </ac:picMkLst>
        </pc:picChg>
      </pc:sldChg>
      <pc:sldChg chg="modSp modNotes">
        <pc:chgData name="Dominik Böhler" userId="d6f71161-d1cb-4399-82c4-d80fb5b4761d" providerId="ADAL" clId="{F0DA230C-D4DC-3841-B2B2-50372A1CA5B8}" dt="2021-02-17T09:27:46.882" v="0"/>
        <pc:sldMkLst>
          <pc:docMk/>
          <pc:sldMk cId="18617478" sldId="326"/>
        </pc:sldMkLst>
        <pc:spChg chg="mod">
          <ac:chgData name="Dominik Böhler" userId="d6f71161-d1cb-4399-82c4-d80fb5b4761d" providerId="ADAL" clId="{F0DA230C-D4DC-3841-B2B2-50372A1CA5B8}" dt="2021-02-17T09:27:46.882" v="0"/>
          <ac:spMkLst>
            <pc:docMk/>
            <pc:sldMk cId="18617478" sldId="326"/>
            <ac:spMk id="3" creationId="{00000000-0000-0000-0000-000000000000}"/>
          </ac:spMkLst>
        </pc:spChg>
        <pc:picChg chg="mod">
          <ac:chgData name="Dominik Böhler" userId="d6f71161-d1cb-4399-82c4-d80fb5b4761d" providerId="ADAL" clId="{F0DA230C-D4DC-3841-B2B2-50372A1CA5B8}" dt="2021-02-17T09:27:46.882" v="0"/>
          <ac:picMkLst>
            <pc:docMk/>
            <pc:sldMk cId="18617478" sldId="326"/>
            <ac:picMk id="5" creationId="{53E783CE-7306-4564-9657-222551F6F741}"/>
          </ac:picMkLst>
        </pc:picChg>
      </pc:sldChg>
      <pc:sldChg chg="modSp">
        <pc:chgData name="Dominik Böhler" userId="d6f71161-d1cb-4399-82c4-d80fb5b4761d" providerId="ADAL" clId="{F0DA230C-D4DC-3841-B2B2-50372A1CA5B8}" dt="2021-02-17T09:27:46.882" v="0"/>
        <pc:sldMkLst>
          <pc:docMk/>
          <pc:sldMk cId="1937231984" sldId="327"/>
        </pc:sldMkLst>
        <pc:spChg chg="mod">
          <ac:chgData name="Dominik Böhler" userId="d6f71161-d1cb-4399-82c4-d80fb5b4761d" providerId="ADAL" clId="{F0DA230C-D4DC-3841-B2B2-50372A1CA5B8}" dt="2021-02-17T09:27:46.882" v="0"/>
          <ac:spMkLst>
            <pc:docMk/>
            <pc:sldMk cId="1937231984" sldId="327"/>
            <ac:spMk id="3" creationId="{00000000-0000-0000-0000-000000000000}"/>
          </ac:spMkLst>
        </pc:spChg>
        <pc:picChg chg="mod">
          <ac:chgData name="Dominik Böhler" userId="d6f71161-d1cb-4399-82c4-d80fb5b4761d" providerId="ADAL" clId="{F0DA230C-D4DC-3841-B2B2-50372A1CA5B8}" dt="2021-02-17T09:27:46.882" v="0"/>
          <ac:picMkLst>
            <pc:docMk/>
            <pc:sldMk cId="1937231984" sldId="327"/>
            <ac:picMk id="5" creationId="{AD41F7B7-DBA8-4DCD-879E-6DE77C55D7F1}"/>
          </ac:picMkLst>
        </pc:picChg>
      </pc:sldChg>
      <pc:sldChg chg="modSp modNotes">
        <pc:chgData name="Dominik Böhler" userId="d6f71161-d1cb-4399-82c4-d80fb5b4761d" providerId="ADAL" clId="{F0DA230C-D4DC-3841-B2B2-50372A1CA5B8}" dt="2021-02-17T09:27:46.882" v="0"/>
        <pc:sldMkLst>
          <pc:docMk/>
          <pc:sldMk cId="508285775" sldId="328"/>
        </pc:sldMkLst>
        <pc:spChg chg="mod">
          <ac:chgData name="Dominik Böhler" userId="d6f71161-d1cb-4399-82c4-d80fb5b4761d" providerId="ADAL" clId="{F0DA230C-D4DC-3841-B2B2-50372A1CA5B8}" dt="2021-02-17T09:27:46.882" v="0"/>
          <ac:spMkLst>
            <pc:docMk/>
            <pc:sldMk cId="508285775" sldId="328"/>
            <ac:spMk id="3" creationId="{00000000-0000-0000-0000-000000000000}"/>
          </ac:spMkLst>
        </pc:spChg>
        <pc:picChg chg="mod">
          <ac:chgData name="Dominik Böhler" userId="d6f71161-d1cb-4399-82c4-d80fb5b4761d" providerId="ADAL" clId="{F0DA230C-D4DC-3841-B2B2-50372A1CA5B8}" dt="2021-02-17T09:27:46.882" v="0"/>
          <ac:picMkLst>
            <pc:docMk/>
            <pc:sldMk cId="508285775" sldId="328"/>
            <ac:picMk id="4" creationId="{1B087D77-20FB-4D52-91B1-3CF065B3B1E7}"/>
          </ac:picMkLst>
        </pc:picChg>
      </pc:sldChg>
      <pc:sldChg chg="modSp">
        <pc:chgData name="Dominik Böhler" userId="d6f71161-d1cb-4399-82c4-d80fb5b4761d" providerId="ADAL" clId="{F0DA230C-D4DC-3841-B2B2-50372A1CA5B8}" dt="2021-02-17T09:27:46.882" v="0"/>
        <pc:sldMkLst>
          <pc:docMk/>
          <pc:sldMk cId="2090921619" sldId="329"/>
        </pc:sldMkLst>
        <pc:spChg chg="mod">
          <ac:chgData name="Dominik Böhler" userId="d6f71161-d1cb-4399-82c4-d80fb5b4761d" providerId="ADAL" clId="{F0DA230C-D4DC-3841-B2B2-50372A1CA5B8}" dt="2021-02-17T09:27:46.882" v="0"/>
          <ac:spMkLst>
            <pc:docMk/>
            <pc:sldMk cId="2090921619" sldId="329"/>
            <ac:spMk id="3" creationId="{00000000-0000-0000-0000-000000000000}"/>
          </ac:spMkLst>
        </pc:spChg>
        <pc:picChg chg="mod">
          <ac:chgData name="Dominik Böhler" userId="d6f71161-d1cb-4399-82c4-d80fb5b4761d" providerId="ADAL" clId="{F0DA230C-D4DC-3841-B2B2-50372A1CA5B8}" dt="2021-02-17T09:27:46.882" v="0"/>
          <ac:picMkLst>
            <pc:docMk/>
            <pc:sldMk cId="2090921619" sldId="329"/>
            <ac:picMk id="4" creationId="{DE7C5352-CA25-4C9F-9900-79C4509B2B95}"/>
          </ac:picMkLst>
        </pc:picChg>
      </pc:sldChg>
      <pc:sldChg chg="modSp">
        <pc:chgData name="Dominik Böhler" userId="d6f71161-d1cb-4399-82c4-d80fb5b4761d" providerId="ADAL" clId="{F0DA230C-D4DC-3841-B2B2-50372A1CA5B8}" dt="2021-02-17T09:27:46.882" v="0"/>
        <pc:sldMkLst>
          <pc:docMk/>
          <pc:sldMk cId="3441709380" sldId="330"/>
        </pc:sldMkLst>
        <pc:spChg chg="mod">
          <ac:chgData name="Dominik Böhler" userId="d6f71161-d1cb-4399-82c4-d80fb5b4761d" providerId="ADAL" clId="{F0DA230C-D4DC-3841-B2B2-50372A1CA5B8}" dt="2021-02-17T09:27:46.882" v="0"/>
          <ac:spMkLst>
            <pc:docMk/>
            <pc:sldMk cId="3441709380" sldId="330"/>
            <ac:spMk id="3" creationId="{00000000-0000-0000-0000-000000000000}"/>
          </ac:spMkLst>
        </pc:spChg>
        <pc:picChg chg="mod">
          <ac:chgData name="Dominik Böhler" userId="d6f71161-d1cb-4399-82c4-d80fb5b4761d" providerId="ADAL" clId="{F0DA230C-D4DC-3841-B2B2-50372A1CA5B8}" dt="2021-02-17T09:27:46.882" v="0"/>
          <ac:picMkLst>
            <pc:docMk/>
            <pc:sldMk cId="3441709380" sldId="330"/>
            <ac:picMk id="4" creationId="{ABF5F08B-8D47-4619-A56A-F86B5591B721}"/>
          </ac:picMkLst>
        </pc:picChg>
      </pc:sldChg>
      <pc:sldChg chg="modSp modNotes">
        <pc:chgData name="Dominik Böhler" userId="d6f71161-d1cb-4399-82c4-d80fb5b4761d" providerId="ADAL" clId="{F0DA230C-D4DC-3841-B2B2-50372A1CA5B8}" dt="2021-02-17T09:27:46.882" v="0"/>
        <pc:sldMkLst>
          <pc:docMk/>
          <pc:sldMk cId="388426213" sldId="331"/>
        </pc:sldMkLst>
        <pc:spChg chg="mod">
          <ac:chgData name="Dominik Böhler" userId="d6f71161-d1cb-4399-82c4-d80fb5b4761d" providerId="ADAL" clId="{F0DA230C-D4DC-3841-B2B2-50372A1CA5B8}" dt="2021-02-17T09:27:46.882" v="0"/>
          <ac:spMkLst>
            <pc:docMk/>
            <pc:sldMk cId="388426213" sldId="331"/>
            <ac:spMk id="7" creationId="{00000000-0000-0000-0000-000000000000}"/>
          </ac:spMkLst>
        </pc:spChg>
        <pc:picChg chg="mod">
          <ac:chgData name="Dominik Böhler" userId="d6f71161-d1cb-4399-82c4-d80fb5b4761d" providerId="ADAL" clId="{F0DA230C-D4DC-3841-B2B2-50372A1CA5B8}" dt="2021-02-17T09:27:46.882" v="0"/>
          <ac:picMkLst>
            <pc:docMk/>
            <pc:sldMk cId="388426213" sldId="331"/>
            <ac:picMk id="6" creationId="{00000000-0000-0000-0000-000000000000}"/>
          </ac:picMkLst>
        </pc:picChg>
      </pc:sldChg>
      <pc:sldChg chg="modSp">
        <pc:chgData name="Dominik Böhler" userId="d6f71161-d1cb-4399-82c4-d80fb5b4761d" providerId="ADAL" clId="{F0DA230C-D4DC-3841-B2B2-50372A1CA5B8}" dt="2021-02-17T09:27:46.882" v="0"/>
        <pc:sldMkLst>
          <pc:docMk/>
          <pc:sldMk cId="678452645" sldId="332"/>
        </pc:sldMkLst>
        <pc:spChg chg="mod">
          <ac:chgData name="Dominik Böhler" userId="d6f71161-d1cb-4399-82c4-d80fb5b4761d" providerId="ADAL" clId="{F0DA230C-D4DC-3841-B2B2-50372A1CA5B8}" dt="2021-02-17T09:27:46.882" v="0"/>
          <ac:spMkLst>
            <pc:docMk/>
            <pc:sldMk cId="678452645" sldId="332"/>
            <ac:spMk id="3" creationId="{00000000-0000-0000-0000-000000000000}"/>
          </ac:spMkLst>
        </pc:spChg>
        <pc:picChg chg="mod">
          <ac:chgData name="Dominik Böhler" userId="d6f71161-d1cb-4399-82c4-d80fb5b4761d" providerId="ADAL" clId="{F0DA230C-D4DC-3841-B2B2-50372A1CA5B8}" dt="2021-02-17T09:27:46.882" v="0"/>
          <ac:picMkLst>
            <pc:docMk/>
            <pc:sldMk cId="678452645" sldId="332"/>
            <ac:picMk id="4" creationId="{00000000-0000-0000-0000-000000000000}"/>
          </ac:picMkLst>
        </pc:picChg>
      </pc:sldChg>
      <pc:sldChg chg="modSp modNotes">
        <pc:chgData name="Dominik Böhler" userId="d6f71161-d1cb-4399-82c4-d80fb5b4761d" providerId="ADAL" clId="{F0DA230C-D4DC-3841-B2B2-50372A1CA5B8}" dt="2021-02-17T09:27:46.882" v="0"/>
        <pc:sldMkLst>
          <pc:docMk/>
          <pc:sldMk cId="1852049712" sldId="333"/>
        </pc:sldMkLst>
        <pc:spChg chg="mod">
          <ac:chgData name="Dominik Böhler" userId="d6f71161-d1cb-4399-82c4-d80fb5b4761d" providerId="ADAL" clId="{F0DA230C-D4DC-3841-B2B2-50372A1CA5B8}" dt="2021-02-17T09:27:46.882" v="0"/>
          <ac:spMkLst>
            <pc:docMk/>
            <pc:sldMk cId="1852049712" sldId="333"/>
            <ac:spMk id="3" creationId="{00000000-0000-0000-0000-000000000000}"/>
          </ac:spMkLst>
        </pc:spChg>
        <pc:picChg chg="mod">
          <ac:chgData name="Dominik Böhler" userId="d6f71161-d1cb-4399-82c4-d80fb5b4761d" providerId="ADAL" clId="{F0DA230C-D4DC-3841-B2B2-50372A1CA5B8}" dt="2021-02-17T09:27:46.882" v="0"/>
          <ac:picMkLst>
            <pc:docMk/>
            <pc:sldMk cId="1852049712" sldId="333"/>
            <ac:picMk id="4" creationId="{00000000-0000-0000-0000-000000000000}"/>
          </ac:picMkLst>
        </pc:picChg>
      </pc:sldChg>
      <pc:sldChg chg="modSp modNotes">
        <pc:chgData name="Dominik Böhler" userId="d6f71161-d1cb-4399-82c4-d80fb5b4761d" providerId="ADAL" clId="{F0DA230C-D4DC-3841-B2B2-50372A1CA5B8}" dt="2021-02-17T09:27:46.882" v="0"/>
        <pc:sldMkLst>
          <pc:docMk/>
          <pc:sldMk cId="1255277197" sldId="334"/>
        </pc:sldMkLst>
        <pc:spChg chg="mod">
          <ac:chgData name="Dominik Böhler" userId="d6f71161-d1cb-4399-82c4-d80fb5b4761d" providerId="ADAL" clId="{F0DA230C-D4DC-3841-B2B2-50372A1CA5B8}" dt="2021-02-17T09:27:46.882" v="0"/>
          <ac:spMkLst>
            <pc:docMk/>
            <pc:sldMk cId="1255277197" sldId="334"/>
            <ac:spMk id="3" creationId="{00000000-0000-0000-0000-000000000000}"/>
          </ac:spMkLst>
        </pc:spChg>
        <pc:picChg chg="mod">
          <ac:chgData name="Dominik Böhler" userId="d6f71161-d1cb-4399-82c4-d80fb5b4761d" providerId="ADAL" clId="{F0DA230C-D4DC-3841-B2B2-50372A1CA5B8}" dt="2021-02-17T09:27:46.882" v="0"/>
          <ac:picMkLst>
            <pc:docMk/>
            <pc:sldMk cId="1255277197" sldId="334"/>
            <ac:picMk id="4" creationId="{00000000-0000-0000-0000-000000000000}"/>
          </ac:picMkLst>
        </pc:picChg>
      </pc:sldChg>
      <pc:sldChg chg="modSp">
        <pc:chgData name="Dominik Böhler" userId="d6f71161-d1cb-4399-82c4-d80fb5b4761d" providerId="ADAL" clId="{F0DA230C-D4DC-3841-B2B2-50372A1CA5B8}" dt="2021-02-17T09:27:46.882" v="0"/>
        <pc:sldMkLst>
          <pc:docMk/>
          <pc:sldMk cId="1910645653" sldId="335"/>
        </pc:sldMkLst>
        <pc:spChg chg="mod">
          <ac:chgData name="Dominik Böhler" userId="d6f71161-d1cb-4399-82c4-d80fb5b4761d" providerId="ADAL" clId="{F0DA230C-D4DC-3841-B2B2-50372A1CA5B8}" dt="2021-02-17T09:27:46.882" v="0"/>
          <ac:spMkLst>
            <pc:docMk/>
            <pc:sldMk cId="1910645653" sldId="335"/>
            <ac:spMk id="3" creationId="{00000000-0000-0000-0000-000000000000}"/>
          </ac:spMkLst>
        </pc:spChg>
        <pc:picChg chg="mod">
          <ac:chgData name="Dominik Böhler" userId="d6f71161-d1cb-4399-82c4-d80fb5b4761d" providerId="ADAL" clId="{F0DA230C-D4DC-3841-B2B2-50372A1CA5B8}" dt="2021-02-17T09:27:46.882" v="0"/>
          <ac:picMkLst>
            <pc:docMk/>
            <pc:sldMk cId="1910645653" sldId="335"/>
            <ac:picMk id="4" creationId="{06D91CDA-7118-4CEF-8BDB-8D2F12E89837}"/>
          </ac:picMkLst>
        </pc:picChg>
      </pc:sldChg>
      <pc:sldChg chg="modSp">
        <pc:chgData name="Dominik Böhler" userId="d6f71161-d1cb-4399-82c4-d80fb5b4761d" providerId="ADAL" clId="{F0DA230C-D4DC-3841-B2B2-50372A1CA5B8}" dt="2021-02-17T09:27:46.882" v="0"/>
        <pc:sldMkLst>
          <pc:docMk/>
          <pc:sldMk cId="156960503" sldId="336"/>
        </pc:sldMkLst>
        <pc:spChg chg="mod">
          <ac:chgData name="Dominik Böhler" userId="d6f71161-d1cb-4399-82c4-d80fb5b4761d" providerId="ADAL" clId="{F0DA230C-D4DC-3841-B2B2-50372A1CA5B8}" dt="2021-02-17T09:27:46.882" v="0"/>
          <ac:spMkLst>
            <pc:docMk/>
            <pc:sldMk cId="156960503" sldId="336"/>
            <ac:spMk id="3" creationId="{00000000-0000-0000-0000-000000000000}"/>
          </ac:spMkLst>
        </pc:spChg>
        <pc:picChg chg="mod">
          <ac:chgData name="Dominik Böhler" userId="d6f71161-d1cb-4399-82c4-d80fb5b4761d" providerId="ADAL" clId="{F0DA230C-D4DC-3841-B2B2-50372A1CA5B8}" dt="2021-02-17T09:27:46.882" v="0"/>
          <ac:picMkLst>
            <pc:docMk/>
            <pc:sldMk cId="156960503" sldId="336"/>
            <ac:picMk id="4" creationId="{686573EE-540F-4491-A829-3DC773628739}"/>
          </ac:picMkLst>
        </pc:picChg>
      </pc:sldChg>
      <pc:sldChg chg="modSp">
        <pc:chgData name="Dominik Böhler" userId="d6f71161-d1cb-4399-82c4-d80fb5b4761d" providerId="ADAL" clId="{F0DA230C-D4DC-3841-B2B2-50372A1CA5B8}" dt="2021-02-17T09:27:46.882" v="0"/>
        <pc:sldMkLst>
          <pc:docMk/>
          <pc:sldMk cId="2574613786" sldId="337"/>
        </pc:sldMkLst>
        <pc:spChg chg="mod">
          <ac:chgData name="Dominik Böhler" userId="d6f71161-d1cb-4399-82c4-d80fb5b4761d" providerId="ADAL" clId="{F0DA230C-D4DC-3841-B2B2-50372A1CA5B8}" dt="2021-02-17T09:27:46.882" v="0"/>
          <ac:spMkLst>
            <pc:docMk/>
            <pc:sldMk cId="2574613786" sldId="337"/>
            <ac:spMk id="7" creationId="{00000000-0000-0000-0000-000000000000}"/>
          </ac:spMkLst>
        </pc:spChg>
        <pc:picChg chg="mod">
          <ac:chgData name="Dominik Böhler" userId="d6f71161-d1cb-4399-82c4-d80fb5b4761d" providerId="ADAL" clId="{F0DA230C-D4DC-3841-B2B2-50372A1CA5B8}" dt="2021-02-17T09:27:46.882" v="0"/>
          <ac:picMkLst>
            <pc:docMk/>
            <pc:sldMk cId="2574613786" sldId="337"/>
            <ac:picMk id="6" creationId="{00000000-0000-0000-0000-000000000000}"/>
          </ac:picMkLst>
        </pc:picChg>
      </pc:sldChg>
      <pc:sldChg chg="modSp modNotes">
        <pc:chgData name="Dominik Böhler" userId="d6f71161-d1cb-4399-82c4-d80fb5b4761d" providerId="ADAL" clId="{F0DA230C-D4DC-3841-B2B2-50372A1CA5B8}" dt="2021-02-17T09:27:46.882" v="0"/>
        <pc:sldMkLst>
          <pc:docMk/>
          <pc:sldMk cId="1834723494" sldId="338"/>
        </pc:sldMkLst>
        <pc:spChg chg="mod">
          <ac:chgData name="Dominik Böhler" userId="d6f71161-d1cb-4399-82c4-d80fb5b4761d" providerId="ADAL" clId="{F0DA230C-D4DC-3841-B2B2-50372A1CA5B8}" dt="2021-02-17T09:27:46.882" v="0"/>
          <ac:spMkLst>
            <pc:docMk/>
            <pc:sldMk cId="1834723494" sldId="338"/>
            <ac:spMk id="3" creationId="{00000000-0000-0000-0000-000000000000}"/>
          </ac:spMkLst>
        </pc:spChg>
        <pc:picChg chg="mod">
          <ac:chgData name="Dominik Böhler" userId="d6f71161-d1cb-4399-82c4-d80fb5b4761d" providerId="ADAL" clId="{F0DA230C-D4DC-3841-B2B2-50372A1CA5B8}" dt="2021-02-17T09:27:46.882" v="0"/>
          <ac:picMkLst>
            <pc:docMk/>
            <pc:sldMk cId="1834723494" sldId="338"/>
            <ac:picMk id="4" creationId="{00000000-0000-0000-0000-000000000000}"/>
          </ac:picMkLst>
        </pc:picChg>
      </pc:sldChg>
      <pc:sldChg chg="modSp">
        <pc:chgData name="Dominik Böhler" userId="d6f71161-d1cb-4399-82c4-d80fb5b4761d" providerId="ADAL" clId="{F0DA230C-D4DC-3841-B2B2-50372A1CA5B8}" dt="2021-02-17T09:27:46.882" v="0"/>
        <pc:sldMkLst>
          <pc:docMk/>
          <pc:sldMk cId="2849678679" sldId="339"/>
        </pc:sldMkLst>
        <pc:spChg chg="mod">
          <ac:chgData name="Dominik Böhler" userId="d6f71161-d1cb-4399-82c4-d80fb5b4761d" providerId="ADAL" clId="{F0DA230C-D4DC-3841-B2B2-50372A1CA5B8}" dt="2021-02-17T09:27:46.882" v="0"/>
          <ac:spMkLst>
            <pc:docMk/>
            <pc:sldMk cId="2849678679" sldId="339"/>
            <ac:spMk id="3" creationId="{00000000-0000-0000-0000-000000000000}"/>
          </ac:spMkLst>
        </pc:spChg>
        <pc:picChg chg="mod">
          <ac:chgData name="Dominik Böhler" userId="d6f71161-d1cb-4399-82c4-d80fb5b4761d" providerId="ADAL" clId="{F0DA230C-D4DC-3841-B2B2-50372A1CA5B8}" dt="2021-02-17T09:27:46.882" v="0"/>
          <ac:picMkLst>
            <pc:docMk/>
            <pc:sldMk cId="2849678679" sldId="339"/>
            <ac:picMk id="4" creationId="{5B61B42E-6B16-4CF2-A6AD-CCAC94D30963}"/>
          </ac:picMkLst>
        </pc:picChg>
      </pc:sldChg>
      <pc:sldChg chg="modSp">
        <pc:chgData name="Dominik Böhler" userId="d6f71161-d1cb-4399-82c4-d80fb5b4761d" providerId="ADAL" clId="{F0DA230C-D4DC-3841-B2B2-50372A1CA5B8}" dt="2021-02-17T09:27:46.882" v="0"/>
        <pc:sldMkLst>
          <pc:docMk/>
          <pc:sldMk cId="4018433024" sldId="340"/>
        </pc:sldMkLst>
        <pc:spChg chg="mod">
          <ac:chgData name="Dominik Böhler" userId="d6f71161-d1cb-4399-82c4-d80fb5b4761d" providerId="ADAL" clId="{F0DA230C-D4DC-3841-B2B2-50372A1CA5B8}" dt="2021-02-17T09:27:46.882" v="0"/>
          <ac:spMkLst>
            <pc:docMk/>
            <pc:sldMk cId="4018433024" sldId="340"/>
            <ac:spMk id="3" creationId="{00000000-0000-0000-0000-000000000000}"/>
          </ac:spMkLst>
        </pc:spChg>
        <pc:picChg chg="mod">
          <ac:chgData name="Dominik Böhler" userId="d6f71161-d1cb-4399-82c4-d80fb5b4761d" providerId="ADAL" clId="{F0DA230C-D4DC-3841-B2B2-50372A1CA5B8}" dt="2021-02-17T09:27:46.882" v="0"/>
          <ac:picMkLst>
            <pc:docMk/>
            <pc:sldMk cId="4018433024" sldId="340"/>
            <ac:picMk id="4" creationId="{333CFCD5-BD4A-4B1B-AE88-E701800A7E39}"/>
          </ac:picMkLst>
        </pc:picChg>
      </pc:sldChg>
      <pc:sldChg chg="modSp modNotes">
        <pc:chgData name="Dominik Böhler" userId="d6f71161-d1cb-4399-82c4-d80fb5b4761d" providerId="ADAL" clId="{F0DA230C-D4DC-3841-B2B2-50372A1CA5B8}" dt="2021-02-17T09:27:46.882" v="0"/>
        <pc:sldMkLst>
          <pc:docMk/>
          <pc:sldMk cId="4134873907" sldId="341"/>
        </pc:sldMkLst>
        <pc:spChg chg="mod">
          <ac:chgData name="Dominik Böhler" userId="d6f71161-d1cb-4399-82c4-d80fb5b4761d" providerId="ADAL" clId="{F0DA230C-D4DC-3841-B2B2-50372A1CA5B8}" dt="2021-02-17T09:27:46.882" v="0"/>
          <ac:spMkLst>
            <pc:docMk/>
            <pc:sldMk cId="4134873907" sldId="341"/>
            <ac:spMk id="5" creationId="{00000000-0000-0000-0000-000000000000}"/>
          </ac:spMkLst>
        </pc:spChg>
        <pc:picChg chg="mod">
          <ac:chgData name="Dominik Böhler" userId="d6f71161-d1cb-4399-82c4-d80fb5b4761d" providerId="ADAL" clId="{F0DA230C-D4DC-3841-B2B2-50372A1CA5B8}" dt="2021-02-17T09:27:46.882" v="0"/>
          <ac:picMkLst>
            <pc:docMk/>
            <pc:sldMk cId="4134873907" sldId="341"/>
            <ac:picMk id="7" creationId="{00000000-0000-0000-0000-000000000000}"/>
          </ac:picMkLst>
        </pc:picChg>
      </pc:sldChg>
      <pc:sldChg chg="modSp modNotes">
        <pc:chgData name="Dominik Böhler" userId="d6f71161-d1cb-4399-82c4-d80fb5b4761d" providerId="ADAL" clId="{F0DA230C-D4DC-3841-B2B2-50372A1CA5B8}" dt="2021-02-17T09:27:46.882" v="0"/>
        <pc:sldMkLst>
          <pc:docMk/>
          <pc:sldMk cId="1067069043" sldId="342"/>
        </pc:sldMkLst>
        <pc:spChg chg="mod">
          <ac:chgData name="Dominik Böhler" userId="d6f71161-d1cb-4399-82c4-d80fb5b4761d" providerId="ADAL" clId="{F0DA230C-D4DC-3841-B2B2-50372A1CA5B8}" dt="2021-02-17T09:27:46.882" v="0"/>
          <ac:spMkLst>
            <pc:docMk/>
            <pc:sldMk cId="1067069043" sldId="342"/>
            <ac:spMk id="3" creationId="{00000000-0000-0000-0000-000000000000}"/>
          </ac:spMkLst>
        </pc:spChg>
        <pc:picChg chg="mod">
          <ac:chgData name="Dominik Böhler" userId="d6f71161-d1cb-4399-82c4-d80fb5b4761d" providerId="ADAL" clId="{F0DA230C-D4DC-3841-B2B2-50372A1CA5B8}" dt="2021-02-17T09:27:46.882" v="0"/>
          <ac:picMkLst>
            <pc:docMk/>
            <pc:sldMk cId="1067069043" sldId="342"/>
            <ac:picMk id="4" creationId="{00000000-0000-0000-0000-000000000000}"/>
          </ac:picMkLst>
        </pc:picChg>
      </pc:sldChg>
      <pc:sldChg chg="modSp modNotes">
        <pc:chgData name="Dominik Böhler" userId="d6f71161-d1cb-4399-82c4-d80fb5b4761d" providerId="ADAL" clId="{F0DA230C-D4DC-3841-B2B2-50372A1CA5B8}" dt="2021-02-17T09:27:46.882" v="0"/>
        <pc:sldMkLst>
          <pc:docMk/>
          <pc:sldMk cId="1630261090" sldId="343"/>
        </pc:sldMkLst>
        <pc:spChg chg="mod">
          <ac:chgData name="Dominik Böhler" userId="d6f71161-d1cb-4399-82c4-d80fb5b4761d" providerId="ADAL" clId="{F0DA230C-D4DC-3841-B2B2-50372A1CA5B8}" dt="2021-02-17T09:27:46.882" v="0"/>
          <ac:spMkLst>
            <pc:docMk/>
            <pc:sldMk cId="1630261090" sldId="343"/>
            <ac:spMk id="3" creationId="{00000000-0000-0000-0000-000000000000}"/>
          </ac:spMkLst>
        </pc:spChg>
        <pc:picChg chg="mod">
          <ac:chgData name="Dominik Böhler" userId="d6f71161-d1cb-4399-82c4-d80fb5b4761d" providerId="ADAL" clId="{F0DA230C-D4DC-3841-B2B2-50372A1CA5B8}" dt="2021-02-17T09:27:46.882" v="0"/>
          <ac:picMkLst>
            <pc:docMk/>
            <pc:sldMk cId="1630261090" sldId="343"/>
            <ac:picMk id="5" creationId="{00000000-0000-0000-0000-000000000000}"/>
          </ac:picMkLst>
        </pc:picChg>
      </pc:sldChg>
      <pc:sldChg chg="modSp">
        <pc:chgData name="Dominik Böhler" userId="d6f71161-d1cb-4399-82c4-d80fb5b4761d" providerId="ADAL" clId="{F0DA230C-D4DC-3841-B2B2-50372A1CA5B8}" dt="2021-02-17T09:27:46.882" v="0"/>
        <pc:sldMkLst>
          <pc:docMk/>
          <pc:sldMk cId="1663978602" sldId="344"/>
        </pc:sldMkLst>
        <pc:spChg chg="mod">
          <ac:chgData name="Dominik Böhler" userId="d6f71161-d1cb-4399-82c4-d80fb5b4761d" providerId="ADAL" clId="{F0DA230C-D4DC-3841-B2B2-50372A1CA5B8}" dt="2021-02-17T09:27:46.882" v="0"/>
          <ac:spMkLst>
            <pc:docMk/>
            <pc:sldMk cId="1663978602" sldId="344"/>
            <ac:spMk id="3" creationId="{00000000-0000-0000-0000-000000000000}"/>
          </ac:spMkLst>
        </pc:spChg>
        <pc:picChg chg="mod">
          <ac:chgData name="Dominik Böhler" userId="d6f71161-d1cb-4399-82c4-d80fb5b4761d" providerId="ADAL" clId="{F0DA230C-D4DC-3841-B2B2-50372A1CA5B8}" dt="2021-02-17T09:27:46.882" v="0"/>
          <ac:picMkLst>
            <pc:docMk/>
            <pc:sldMk cId="1663978602" sldId="344"/>
            <ac:picMk id="4" creationId="{E86F663B-7BC5-40F3-97B3-051EAB40DC8A}"/>
          </ac:picMkLst>
        </pc:picChg>
      </pc:sldChg>
      <pc:sldChg chg="modNotes">
        <pc:chgData name="Dominik Böhler" userId="d6f71161-d1cb-4399-82c4-d80fb5b4761d" providerId="ADAL" clId="{F0DA230C-D4DC-3841-B2B2-50372A1CA5B8}" dt="2021-02-17T09:27:46.882" v="0"/>
        <pc:sldMkLst>
          <pc:docMk/>
          <pc:sldMk cId="176224986" sldId="345"/>
        </pc:sldMkLst>
      </pc:sldChg>
      <pc:sldChg chg="modSp">
        <pc:chgData name="Dominik Böhler" userId="d6f71161-d1cb-4399-82c4-d80fb5b4761d" providerId="ADAL" clId="{F0DA230C-D4DC-3841-B2B2-50372A1CA5B8}" dt="2021-02-17T09:27:46.882" v="0"/>
        <pc:sldMkLst>
          <pc:docMk/>
          <pc:sldMk cId="1980013333" sldId="348"/>
        </pc:sldMkLst>
        <pc:spChg chg="mod">
          <ac:chgData name="Dominik Böhler" userId="d6f71161-d1cb-4399-82c4-d80fb5b4761d" providerId="ADAL" clId="{F0DA230C-D4DC-3841-B2B2-50372A1CA5B8}" dt="2021-02-17T09:27:46.882" v="0"/>
          <ac:spMkLst>
            <pc:docMk/>
            <pc:sldMk cId="1980013333" sldId="348"/>
            <ac:spMk id="2" creationId="{00000000-0000-0000-0000-000000000000}"/>
          </ac:spMkLst>
        </pc:spChg>
        <pc:picChg chg="mod">
          <ac:chgData name="Dominik Böhler" userId="d6f71161-d1cb-4399-82c4-d80fb5b4761d" providerId="ADAL" clId="{F0DA230C-D4DC-3841-B2B2-50372A1CA5B8}" dt="2021-02-17T09:27:46.882" v="0"/>
          <ac:picMkLst>
            <pc:docMk/>
            <pc:sldMk cId="1980013333" sldId="348"/>
            <ac:picMk id="5" creationId="{CC6D14AE-B8CF-400E-A727-7067A2678510}"/>
          </ac:picMkLst>
        </pc:picChg>
      </pc:sldChg>
      <pc:sldMasterChg chg="delSp modSp mod modSldLayout">
        <pc:chgData name="Dominik Böhler" userId="d6f71161-d1cb-4399-82c4-d80fb5b4761d" providerId="ADAL" clId="{F0DA230C-D4DC-3841-B2B2-50372A1CA5B8}" dt="2021-02-17T09:28:21.228" v="4" actId="478"/>
        <pc:sldMasterMkLst>
          <pc:docMk/>
          <pc:sldMasterMk cId="0" sldId="2147483659"/>
        </pc:sldMasterMkLst>
        <pc:spChg chg="mod">
          <ac:chgData name="Dominik Böhler" userId="d6f71161-d1cb-4399-82c4-d80fb5b4761d" providerId="ADAL" clId="{F0DA230C-D4DC-3841-B2B2-50372A1CA5B8}" dt="2021-02-17T09:27:46.882" v="0"/>
          <ac:spMkLst>
            <pc:docMk/>
            <pc:sldMasterMk cId="0" sldId="2147483659"/>
            <ac:spMk id="10" creationId="{00000000-0000-0000-0000-000000000000}"/>
          </ac:spMkLst>
        </pc:spChg>
        <pc:spChg chg="mod">
          <ac:chgData name="Dominik Böhler" userId="d6f71161-d1cb-4399-82c4-d80fb5b4761d" providerId="ADAL" clId="{F0DA230C-D4DC-3841-B2B2-50372A1CA5B8}" dt="2021-02-17T09:27:46.882" v="0"/>
          <ac:spMkLst>
            <pc:docMk/>
            <pc:sldMasterMk cId="0" sldId="2147483659"/>
            <ac:spMk id="11" creationId="{00000000-0000-0000-0000-000000000000}"/>
          </ac:spMkLst>
        </pc:spChg>
        <pc:spChg chg="mod">
          <ac:chgData name="Dominik Böhler" userId="d6f71161-d1cb-4399-82c4-d80fb5b4761d" providerId="ADAL" clId="{F0DA230C-D4DC-3841-B2B2-50372A1CA5B8}" dt="2021-02-17T09:27:46.882" v="0"/>
          <ac:spMkLst>
            <pc:docMk/>
            <pc:sldMasterMk cId="0" sldId="2147483659"/>
            <ac:spMk id="12" creationId="{00000000-0000-0000-0000-000000000000}"/>
          </ac:spMkLst>
        </pc:spChg>
        <pc:spChg chg="mod">
          <ac:chgData name="Dominik Böhler" userId="d6f71161-d1cb-4399-82c4-d80fb5b4761d" providerId="ADAL" clId="{F0DA230C-D4DC-3841-B2B2-50372A1CA5B8}" dt="2021-02-17T09:27:46.882" v="0"/>
          <ac:spMkLst>
            <pc:docMk/>
            <pc:sldMasterMk cId="0" sldId="2147483659"/>
            <ac:spMk id="13" creationId="{00000000-0000-0000-0000-000000000000}"/>
          </ac:spMkLst>
        </pc:spChg>
        <pc:spChg chg="mod">
          <ac:chgData name="Dominik Böhler" userId="d6f71161-d1cb-4399-82c4-d80fb5b4761d" providerId="ADAL" clId="{F0DA230C-D4DC-3841-B2B2-50372A1CA5B8}" dt="2021-02-17T09:27:46.882" v="0"/>
          <ac:spMkLst>
            <pc:docMk/>
            <pc:sldMasterMk cId="0" sldId="2147483659"/>
            <ac:spMk id="14" creationId="{00000000-0000-0000-0000-000000000000}"/>
          </ac:spMkLst>
        </pc:spChg>
        <pc:spChg chg="del mod">
          <ac:chgData name="Dominik Böhler" userId="d6f71161-d1cb-4399-82c4-d80fb5b4761d" providerId="ADAL" clId="{F0DA230C-D4DC-3841-B2B2-50372A1CA5B8}" dt="2021-02-17T09:28:21.228" v="4" actId="478"/>
          <ac:spMkLst>
            <pc:docMk/>
            <pc:sldMasterMk cId="0" sldId="2147483659"/>
            <ac:spMk id="16" creationId="{00000000-0000-0000-0000-000000000000}"/>
          </ac:spMkLst>
        </pc:spChg>
        <pc:picChg chg="del mod">
          <ac:chgData name="Dominik Böhler" userId="d6f71161-d1cb-4399-82c4-d80fb5b4761d" providerId="ADAL" clId="{F0DA230C-D4DC-3841-B2B2-50372A1CA5B8}" dt="2021-02-17T09:28:19.504" v="3" actId="478"/>
          <ac:picMkLst>
            <pc:docMk/>
            <pc:sldMasterMk cId="0" sldId="2147483659"/>
            <ac:picMk id="15" creationId="{00000000-0000-0000-0000-000000000000}"/>
          </ac:picMkLst>
        </pc:picChg>
        <pc:sldLayoutChg chg="modSp">
          <pc:chgData name="Dominik Böhler" userId="d6f71161-d1cb-4399-82c4-d80fb5b4761d" providerId="ADAL" clId="{F0DA230C-D4DC-3841-B2B2-50372A1CA5B8}" dt="2021-02-17T09:27:46.882" v="0"/>
          <pc:sldLayoutMkLst>
            <pc:docMk/>
            <pc:sldMasterMk cId="0" sldId="2147483659"/>
            <pc:sldLayoutMk cId="0" sldId="2147483649"/>
          </pc:sldLayoutMkLst>
          <pc:spChg chg="mod">
            <ac:chgData name="Dominik Böhler" userId="d6f71161-d1cb-4399-82c4-d80fb5b4761d" providerId="ADAL" clId="{F0DA230C-D4DC-3841-B2B2-50372A1CA5B8}" dt="2021-02-17T09:27:46.882" v="0"/>
            <ac:spMkLst>
              <pc:docMk/>
              <pc:sldMasterMk cId="0" sldId="2147483659"/>
              <pc:sldLayoutMk cId="0" sldId="2147483649"/>
              <ac:spMk id="25" creationId="{00000000-0000-0000-0000-000000000000}"/>
            </ac:spMkLst>
          </pc:spChg>
          <pc:spChg chg="mod">
            <ac:chgData name="Dominik Böhler" userId="d6f71161-d1cb-4399-82c4-d80fb5b4761d" providerId="ADAL" clId="{F0DA230C-D4DC-3841-B2B2-50372A1CA5B8}" dt="2021-02-17T09:27:46.882" v="0"/>
            <ac:spMkLst>
              <pc:docMk/>
              <pc:sldMasterMk cId="0" sldId="2147483659"/>
              <pc:sldLayoutMk cId="0" sldId="2147483649"/>
              <ac:spMk id="26" creationId="{00000000-0000-0000-0000-000000000000}"/>
            </ac:spMkLst>
          </pc:spChg>
        </pc:sldLayoutChg>
        <pc:sldLayoutChg chg="modSp">
          <pc:chgData name="Dominik Böhler" userId="d6f71161-d1cb-4399-82c4-d80fb5b4761d" providerId="ADAL" clId="{F0DA230C-D4DC-3841-B2B2-50372A1CA5B8}" dt="2021-02-17T09:27:46.882" v="0"/>
          <pc:sldLayoutMkLst>
            <pc:docMk/>
            <pc:sldMasterMk cId="0" sldId="2147483659"/>
            <pc:sldLayoutMk cId="0" sldId="2147483651"/>
          </pc:sldLayoutMkLst>
          <pc:spChg chg="mod">
            <ac:chgData name="Dominik Böhler" userId="d6f71161-d1cb-4399-82c4-d80fb5b4761d" providerId="ADAL" clId="{F0DA230C-D4DC-3841-B2B2-50372A1CA5B8}" dt="2021-02-17T09:27:46.882" v="0"/>
            <ac:spMkLst>
              <pc:docMk/>
              <pc:sldMasterMk cId="0" sldId="2147483659"/>
              <pc:sldLayoutMk cId="0" sldId="2147483651"/>
              <ac:spMk id="38" creationId="{00000000-0000-0000-0000-000000000000}"/>
            </ac:spMkLst>
          </pc:spChg>
          <pc:spChg chg="mod">
            <ac:chgData name="Dominik Böhler" userId="d6f71161-d1cb-4399-82c4-d80fb5b4761d" providerId="ADAL" clId="{F0DA230C-D4DC-3841-B2B2-50372A1CA5B8}" dt="2021-02-17T09:27:46.882" v="0"/>
            <ac:spMkLst>
              <pc:docMk/>
              <pc:sldMasterMk cId="0" sldId="2147483659"/>
              <pc:sldLayoutMk cId="0" sldId="2147483651"/>
              <ac:spMk id="39" creationId="{00000000-0000-0000-0000-000000000000}"/>
            </ac:spMkLst>
          </pc:spChg>
          <pc:spChg chg="mod">
            <ac:chgData name="Dominik Böhler" userId="d6f71161-d1cb-4399-82c4-d80fb5b4761d" providerId="ADAL" clId="{F0DA230C-D4DC-3841-B2B2-50372A1CA5B8}" dt="2021-02-17T09:27:46.882" v="0"/>
            <ac:spMkLst>
              <pc:docMk/>
              <pc:sldMasterMk cId="0" sldId="2147483659"/>
              <pc:sldLayoutMk cId="0" sldId="2147483651"/>
              <ac:spMk id="40" creationId="{00000000-0000-0000-0000-000000000000}"/>
            </ac:spMkLst>
          </pc:spChg>
          <pc:spChg chg="mod">
            <ac:chgData name="Dominik Böhler" userId="d6f71161-d1cb-4399-82c4-d80fb5b4761d" providerId="ADAL" clId="{F0DA230C-D4DC-3841-B2B2-50372A1CA5B8}" dt="2021-02-17T09:27:46.882" v="0"/>
            <ac:spMkLst>
              <pc:docMk/>
              <pc:sldMasterMk cId="0" sldId="2147483659"/>
              <pc:sldLayoutMk cId="0" sldId="2147483651"/>
              <ac:spMk id="41" creationId="{00000000-0000-0000-0000-000000000000}"/>
            </ac:spMkLst>
          </pc:spChg>
          <pc:spChg chg="mod">
            <ac:chgData name="Dominik Böhler" userId="d6f71161-d1cb-4399-82c4-d80fb5b4761d" providerId="ADAL" clId="{F0DA230C-D4DC-3841-B2B2-50372A1CA5B8}" dt="2021-02-17T09:27:46.882" v="0"/>
            <ac:spMkLst>
              <pc:docMk/>
              <pc:sldMasterMk cId="0" sldId="2147483659"/>
              <pc:sldLayoutMk cId="0" sldId="2147483651"/>
              <ac:spMk id="42" creationId="{00000000-0000-0000-0000-000000000000}"/>
            </ac:spMkLst>
          </pc:spChg>
          <pc:spChg chg="mod">
            <ac:chgData name="Dominik Böhler" userId="d6f71161-d1cb-4399-82c4-d80fb5b4761d" providerId="ADAL" clId="{F0DA230C-D4DC-3841-B2B2-50372A1CA5B8}" dt="2021-02-17T09:27:46.882" v="0"/>
            <ac:spMkLst>
              <pc:docMk/>
              <pc:sldMasterMk cId="0" sldId="2147483659"/>
              <pc:sldLayoutMk cId="0" sldId="2147483651"/>
              <ac:spMk id="43" creationId="{00000000-0000-0000-0000-000000000000}"/>
            </ac:spMkLst>
          </pc:spChg>
          <pc:spChg chg="mod">
            <ac:chgData name="Dominik Böhler" userId="d6f71161-d1cb-4399-82c4-d80fb5b4761d" providerId="ADAL" clId="{F0DA230C-D4DC-3841-B2B2-50372A1CA5B8}" dt="2021-02-17T09:27:46.882" v="0"/>
            <ac:spMkLst>
              <pc:docMk/>
              <pc:sldMasterMk cId="0" sldId="2147483659"/>
              <pc:sldLayoutMk cId="0" sldId="2147483651"/>
              <ac:spMk id="44" creationId="{00000000-0000-0000-0000-000000000000}"/>
            </ac:spMkLst>
          </pc:spChg>
        </pc:sldLayoutChg>
        <pc:sldLayoutChg chg="modSp">
          <pc:chgData name="Dominik Böhler" userId="d6f71161-d1cb-4399-82c4-d80fb5b4761d" providerId="ADAL" clId="{F0DA230C-D4DC-3841-B2B2-50372A1CA5B8}" dt="2021-02-17T09:27:46.882" v="0"/>
          <pc:sldLayoutMkLst>
            <pc:docMk/>
            <pc:sldMasterMk cId="0" sldId="2147483659"/>
            <pc:sldLayoutMk cId="0" sldId="2147483654"/>
          </pc:sldLayoutMkLst>
          <pc:spChg chg="mod">
            <ac:chgData name="Dominik Böhler" userId="d6f71161-d1cb-4399-82c4-d80fb5b4761d" providerId="ADAL" clId="{F0DA230C-D4DC-3841-B2B2-50372A1CA5B8}" dt="2021-02-17T09:27:46.882" v="0"/>
            <ac:spMkLst>
              <pc:docMk/>
              <pc:sldMasterMk cId="0" sldId="2147483659"/>
              <pc:sldLayoutMk cId="0" sldId="2147483654"/>
              <ac:spMk id="62" creationId="{00000000-0000-0000-0000-000000000000}"/>
            </ac:spMkLst>
          </pc:spChg>
          <pc:spChg chg="mod">
            <ac:chgData name="Dominik Böhler" userId="d6f71161-d1cb-4399-82c4-d80fb5b4761d" providerId="ADAL" clId="{F0DA230C-D4DC-3841-B2B2-50372A1CA5B8}" dt="2021-02-17T09:27:46.882" v="0"/>
            <ac:spMkLst>
              <pc:docMk/>
              <pc:sldMasterMk cId="0" sldId="2147483659"/>
              <pc:sldLayoutMk cId="0" sldId="2147483654"/>
              <ac:spMk id="63" creationId="{00000000-0000-0000-0000-000000000000}"/>
            </ac:spMkLst>
          </pc:spChg>
          <pc:spChg chg="mod">
            <ac:chgData name="Dominik Böhler" userId="d6f71161-d1cb-4399-82c4-d80fb5b4761d" providerId="ADAL" clId="{F0DA230C-D4DC-3841-B2B2-50372A1CA5B8}" dt="2021-02-17T09:27:46.882" v="0"/>
            <ac:spMkLst>
              <pc:docMk/>
              <pc:sldMasterMk cId="0" sldId="2147483659"/>
              <pc:sldLayoutMk cId="0" sldId="2147483654"/>
              <ac:spMk id="64" creationId="{00000000-0000-0000-0000-000000000000}"/>
            </ac:spMkLst>
          </pc:spChg>
          <pc:spChg chg="mod">
            <ac:chgData name="Dominik Böhler" userId="d6f71161-d1cb-4399-82c4-d80fb5b4761d" providerId="ADAL" clId="{F0DA230C-D4DC-3841-B2B2-50372A1CA5B8}" dt="2021-02-17T09:27:46.882" v="0"/>
            <ac:spMkLst>
              <pc:docMk/>
              <pc:sldMasterMk cId="0" sldId="2147483659"/>
              <pc:sldLayoutMk cId="0" sldId="2147483654"/>
              <ac:spMk id="65" creationId="{00000000-0000-0000-0000-000000000000}"/>
            </ac:spMkLst>
          </pc:spChg>
          <pc:spChg chg="mod">
            <ac:chgData name="Dominik Böhler" userId="d6f71161-d1cb-4399-82c4-d80fb5b4761d" providerId="ADAL" clId="{F0DA230C-D4DC-3841-B2B2-50372A1CA5B8}" dt="2021-02-17T09:27:46.882" v="0"/>
            <ac:spMkLst>
              <pc:docMk/>
              <pc:sldMasterMk cId="0" sldId="2147483659"/>
              <pc:sldLayoutMk cId="0" sldId="2147483654"/>
              <ac:spMk id="66" creationId="{00000000-0000-0000-0000-000000000000}"/>
            </ac:spMkLst>
          </pc:spChg>
          <pc:spChg chg="mod">
            <ac:chgData name="Dominik Böhler" userId="d6f71161-d1cb-4399-82c4-d80fb5b4761d" providerId="ADAL" clId="{F0DA230C-D4DC-3841-B2B2-50372A1CA5B8}" dt="2021-02-17T09:27:46.882" v="0"/>
            <ac:spMkLst>
              <pc:docMk/>
              <pc:sldMasterMk cId="0" sldId="2147483659"/>
              <pc:sldLayoutMk cId="0" sldId="2147483654"/>
              <ac:spMk id="67" creationId="{00000000-0000-0000-0000-000000000000}"/>
            </ac:spMkLst>
          </pc:spChg>
        </pc:sldLayoutChg>
        <pc:sldLayoutChg chg="modSp">
          <pc:chgData name="Dominik Böhler" userId="d6f71161-d1cb-4399-82c4-d80fb5b4761d" providerId="ADAL" clId="{F0DA230C-D4DC-3841-B2B2-50372A1CA5B8}" dt="2021-02-17T09:27:46.882" v="0"/>
          <pc:sldLayoutMkLst>
            <pc:docMk/>
            <pc:sldMasterMk cId="0" sldId="2147483659"/>
            <pc:sldLayoutMk cId="0" sldId="2147483655"/>
          </pc:sldLayoutMkLst>
          <pc:spChg chg="mod">
            <ac:chgData name="Dominik Böhler" userId="d6f71161-d1cb-4399-82c4-d80fb5b4761d" providerId="ADAL" clId="{F0DA230C-D4DC-3841-B2B2-50372A1CA5B8}" dt="2021-02-17T09:27:46.882" v="0"/>
            <ac:spMkLst>
              <pc:docMk/>
              <pc:sldMasterMk cId="0" sldId="2147483659"/>
              <pc:sldLayoutMk cId="0" sldId="2147483655"/>
              <ac:spMk id="69" creationId="{00000000-0000-0000-0000-000000000000}"/>
            </ac:spMkLst>
          </pc:spChg>
          <pc:spChg chg="mod">
            <ac:chgData name="Dominik Böhler" userId="d6f71161-d1cb-4399-82c4-d80fb5b4761d" providerId="ADAL" clId="{F0DA230C-D4DC-3841-B2B2-50372A1CA5B8}" dt="2021-02-17T09:27:46.882" v="0"/>
            <ac:spMkLst>
              <pc:docMk/>
              <pc:sldMasterMk cId="0" sldId="2147483659"/>
              <pc:sldLayoutMk cId="0" sldId="2147483655"/>
              <ac:spMk id="70" creationId="{00000000-0000-0000-0000-000000000000}"/>
            </ac:spMkLst>
          </pc:spChg>
          <pc:spChg chg="mod">
            <ac:chgData name="Dominik Böhler" userId="d6f71161-d1cb-4399-82c4-d80fb5b4761d" providerId="ADAL" clId="{F0DA230C-D4DC-3841-B2B2-50372A1CA5B8}" dt="2021-02-17T09:27:46.882" v="0"/>
            <ac:spMkLst>
              <pc:docMk/>
              <pc:sldMasterMk cId="0" sldId="2147483659"/>
              <pc:sldLayoutMk cId="0" sldId="2147483655"/>
              <ac:spMk id="71" creationId="{00000000-0000-0000-0000-000000000000}"/>
            </ac:spMkLst>
          </pc:spChg>
          <pc:spChg chg="mod">
            <ac:chgData name="Dominik Böhler" userId="d6f71161-d1cb-4399-82c4-d80fb5b4761d" providerId="ADAL" clId="{F0DA230C-D4DC-3841-B2B2-50372A1CA5B8}" dt="2021-02-17T09:27:46.882" v="0"/>
            <ac:spMkLst>
              <pc:docMk/>
              <pc:sldMasterMk cId="0" sldId="2147483659"/>
              <pc:sldLayoutMk cId="0" sldId="2147483655"/>
              <ac:spMk id="72" creationId="{00000000-0000-0000-0000-000000000000}"/>
            </ac:spMkLst>
          </pc:spChg>
          <pc:spChg chg="mod">
            <ac:chgData name="Dominik Böhler" userId="d6f71161-d1cb-4399-82c4-d80fb5b4761d" providerId="ADAL" clId="{F0DA230C-D4DC-3841-B2B2-50372A1CA5B8}" dt="2021-02-17T09:27:46.882" v="0"/>
            <ac:spMkLst>
              <pc:docMk/>
              <pc:sldMasterMk cId="0" sldId="2147483659"/>
              <pc:sldLayoutMk cId="0" sldId="2147483655"/>
              <ac:spMk id="73" creationId="{00000000-0000-0000-0000-000000000000}"/>
            </ac:spMkLst>
          </pc:spChg>
        </pc:sldLayoutChg>
        <pc:sldLayoutChg chg="modSp">
          <pc:chgData name="Dominik Böhler" userId="d6f71161-d1cb-4399-82c4-d80fb5b4761d" providerId="ADAL" clId="{F0DA230C-D4DC-3841-B2B2-50372A1CA5B8}" dt="2021-02-17T09:27:46.882" v="0"/>
          <pc:sldLayoutMkLst>
            <pc:docMk/>
            <pc:sldMasterMk cId="0" sldId="2147483659"/>
            <pc:sldLayoutMk cId="0" sldId="2147483656"/>
          </pc:sldLayoutMkLst>
          <pc:spChg chg="mod">
            <ac:chgData name="Dominik Böhler" userId="d6f71161-d1cb-4399-82c4-d80fb5b4761d" providerId="ADAL" clId="{F0DA230C-D4DC-3841-B2B2-50372A1CA5B8}" dt="2021-02-17T09:27:46.882" v="0"/>
            <ac:spMkLst>
              <pc:docMk/>
              <pc:sldMasterMk cId="0" sldId="2147483659"/>
              <pc:sldLayoutMk cId="0" sldId="2147483656"/>
              <ac:spMk id="75" creationId="{00000000-0000-0000-0000-000000000000}"/>
            </ac:spMkLst>
          </pc:spChg>
          <pc:spChg chg="mod">
            <ac:chgData name="Dominik Böhler" userId="d6f71161-d1cb-4399-82c4-d80fb5b4761d" providerId="ADAL" clId="{F0DA230C-D4DC-3841-B2B2-50372A1CA5B8}" dt="2021-02-17T09:27:46.882" v="0"/>
            <ac:spMkLst>
              <pc:docMk/>
              <pc:sldMasterMk cId="0" sldId="2147483659"/>
              <pc:sldLayoutMk cId="0" sldId="2147483656"/>
              <ac:spMk id="76" creationId="{00000000-0000-0000-0000-000000000000}"/>
            </ac:spMkLst>
          </pc:spChg>
          <pc:spChg chg="mod">
            <ac:chgData name="Dominik Böhler" userId="d6f71161-d1cb-4399-82c4-d80fb5b4761d" providerId="ADAL" clId="{F0DA230C-D4DC-3841-B2B2-50372A1CA5B8}" dt="2021-02-17T09:27:46.882" v="0"/>
            <ac:spMkLst>
              <pc:docMk/>
              <pc:sldMasterMk cId="0" sldId="2147483659"/>
              <pc:sldLayoutMk cId="0" sldId="2147483656"/>
              <ac:spMk id="77" creationId="{00000000-0000-0000-0000-000000000000}"/>
            </ac:spMkLst>
          </pc:spChg>
          <pc:spChg chg="mod">
            <ac:chgData name="Dominik Böhler" userId="d6f71161-d1cb-4399-82c4-d80fb5b4761d" providerId="ADAL" clId="{F0DA230C-D4DC-3841-B2B2-50372A1CA5B8}" dt="2021-02-17T09:27:46.882" v="0"/>
            <ac:spMkLst>
              <pc:docMk/>
              <pc:sldMasterMk cId="0" sldId="2147483659"/>
              <pc:sldLayoutMk cId="0" sldId="2147483656"/>
              <ac:spMk id="78" creationId="{00000000-0000-0000-0000-000000000000}"/>
            </ac:spMkLst>
          </pc:spChg>
        </pc:sldLayoutChg>
        <pc:sldLayoutChg chg="modSp">
          <pc:chgData name="Dominik Böhler" userId="d6f71161-d1cb-4399-82c4-d80fb5b4761d" providerId="ADAL" clId="{F0DA230C-D4DC-3841-B2B2-50372A1CA5B8}" dt="2021-02-17T09:27:46.882" v="0"/>
          <pc:sldLayoutMkLst>
            <pc:docMk/>
            <pc:sldMasterMk cId="0" sldId="2147483659"/>
            <pc:sldLayoutMk cId="0" sldId="2147483657"/>
          </pc:sldLayoutMkLst>
          <pc:spChg chg="mod">
            <ac:chgData name="Dominik Böhler" userId="d6f71161-d1cb-4399-82c4-d80fb5b4761d" providerId="ADAL" clId="{F0DA230C-D4DC-3841-B2B2-50372A1CA5B8}" dt="2021-02-17T09:27:46.882" v="0"/>
            <ac:spMkLst>
              <pc:docMk/>
              <pc:sldMasterMk cId="0" sldId="2147483659"/>
              <pc:sldLayoutMk cId="0" sldId="2147483657"/>
              <ac:spMk id="80" creationId="{00000000-0000-0000-0000-000000000000}"/>
            </ac:spMkLst>
          </pc:spChg>
          <pc:spChg chg="mod">
            <ac:chgData name="Dominik Böhler" userId="d6f71161-d1cb-4399-82c4-d80fb5b4761d" providerId="ADAL" clId="{F0DA230C-D4DC-3841-B2B2-50372A1CA5B8}" dt="2021-02-17T09:27:46.882" v="0"/>
            <ac:spMkLst>
              <pc:docMk/>
              <pc:sldMasterMk cId="0" sldId="2147483659"/>
              <pc:sldLayoutMk cId="0" sldId="2147483657"/>
              <ac:spMk id="81" creationId="{00000000-0000-0000-0000-000000000000}"/>
            </ac:spMkLst>
          </pc:spChg>
          <pc:spChg chg="mod">
            <ac:chgData name="Dominik Böhler" userId="d6f71161-d1cb-4399-82c4-d80fb5b4761d" providerId="ADAL" clId="{F0DA230C-D4DC-3841-B2B2-50372A1CA5B8}" dt="2021-02-17T09:27:46.882" v="0"/>
            <ac:spMkLst>
              <pc:docMk/>
              <pc:sldMasterMk cId="0" sldId="2147483659"/>
              <pc:sldLayoutMk cId="0" sldId="2147483657"/>
              <ac:spMk id="82" creationId="{00000000-0000-0000-0000-000000000000}"/>
            </ac:spMkLst>
          </pc:spChg>
        </pc:sldLayoutChg>
        <pc:sldLayoutChg chg="modSp">
          <pc:chgData name="Dominik Böhler" userId="d6f71161-d1cb-4399-82c4-d80fb5b4761d" providerId="ADAL" clId="{F0DA230C-D4DC-3841-B2B2-50372A1CA5B8}" dt="2021-02-17T09:27:46.882" v="0"/>
          <pc:sldLayoutMkLst>
            <pc:docMk/>
            <pc:sldMasterMk cId="0" sldId="2147483659"/>
            <pc:sldLayoutMk cId="3245734942" sldId="2147483665"/>
          </pc:sldLayoutMkLst>
          <pc:spChg chg="mod">
            <ac:chgData name="Dominik Böhler" userId="d6f71161-d1cb-4399-82c4-d80fb5b4761d" providerId="ADAL" clId="{F0DA230C-D4DC-3841-B2B2-50372A1CA5B8}" dt="2021-02-17T09:27:46.882" v="0"/>
            <ac:spMkLst>
              <pc:docMk/>
              <pc:sldMasterMk cId="0" sldId="2147483659"/>
              <pc:sldLayoutMk cId="3245734942" sldId="2147483665"/>
              <ac:spMk id="18" creationId="{00000000-0000-0000-0000-000000000000}"/>
            </ac:spMkLst>
          </pc:spChg>
          <pc:spChg chg="mod">
            <ac:chgData name="Dominik Böhler" userId="d6f71161-d1cb-4399-82c4-d80fb5b4761d" providerId="ADAL" clId="{F0DA230C-D4DC-3841-B2B2-50372A1CA5B8}" dt="2021-02-17T09:27:46.882" v="0"/>
            <ac:spMkLst>
              <pc:docMk/>
              <pc:sldMasterMk cId="0" sldId="2147483659"/>
              <pc:sldLayoutMk cId="3245734942" sldId="2147483665"/>
              <ac:spMk id="19" creationId="{00000000-0000-0000-0000-000000000000}"/>
            </ac:spMkLst>
          </pc:spChg>
          <pc:spChg chg="mod">
            <ac:chgData name="Dominik Böhler" userId="d6f71161-d1cb-4399-82c4-d80fb5b4761d" providerId="ADAL" clId="{F0DA230C-D4DC-3841-B2B2-50372A1CA5B8}" dt="2021-02-17T09:27:46.882" v="0"/>
            <ac:spMkLst>
              <pc:docMk/>
              <pc:sldMasterMk cId="0" sldId="2147483659"/>
              <pc:sldLayoutMk cId="3245734942" sldId="2147483665"/>
              <ac:spMk id="20" creationId="{00000000-0000-0000-0000-000000000000}"/>
            </ac:spMkLst>
          </pc:spChg>
          <pc:spChg chg="mod">
            <ac:chgData name="Dominik Böhler" userId="d6f71161-d1cb-4399-82c4-d80fb5b4761d" providerId="ADAL" clId="{F0DA230C-D4DC-3841-B2B2-50372A1CA5B8}" dt="2021-02-17T09:27:46.882" v="0"/>
            <ac:spMkLst>
              <pc:docMk/>
              <pc:sldMasterMk cId="0" sldId="2147483659"/>
              <pc:sldLayoutMk cId="3245734942" sldId="2147483665"/>
              <ac:spMk id="21" creationId="{00000000-0000-0000-0000-000000000000}"/>
            </ac:spMkLst>
          </pc:spChg>
          <pc:spChg chg="mod">
            <ac:chgData name="Dominik Böhler" userId="d6f71161-d1cb-4399-82c4-d80fb5b4761d" providerId="ADAL" clId="{F0DA230C-D4DC-3841-B2B2-50372A1CA5B8}" dt="2021-02-17T09:27:46.882" v="0"/>
            <ac:spMkLst>
              <pc:docMk/>
              <pc:sldMasterMk cId="0" sldId="2147483659"/>
              <pc:sldLayoutMk cId="3245734942" sldId="2147483665"/>
              <ac:spMk id="22" creationId="{00000000-0000-0000-0000-000000000000}"/>
            </ac:spMkLst>
          </pc:spChg>
          <pc:spChg chg="mod">
            <ac:chgData name="Dominik Böhler" userId="d6f71161-d1cb-4399-82c4-d80fb5b4761d" providerId="ADAL" clId="{F0DA230C-D4DC-3841-B2B2-50372A1CA5B8}" dt="2021-02-17T09:27:46.882" v="0"/>
            <ac:spMkLst>
              <pc:docMk/>
              <pc:sldMasterMk cId="0" sldId="2147483659"/>
              <pc:sldLayoutMk cId="3245734942" sldId="2147483665"/>
              <ac:spMk id="23" creationId="{00000000-0000-0000-0000-000000000000}"/>
            </ac:spMkLst>
          </pc:spChg>
        </pc:sldLayoutChg>
        <pc:sldLayoutChg chg="modSp">
          <pc:chgData name="Dominik Böhler" userId="d6f71161-d1cb-4399-82c4-d80fb5b4761d" providerId="ADAL" clId="{F0DA230C-D4DC-3841-B2B2-50372A1CA5B8}" dt="2021-02-17T09:27:46.882" v="0"/>
          <pc:sldLayoutMkLst>
            <pc:docMk/>
            <pc:sldMasterMk cId="0" sldId="2147483659"/>
            <pc:sldLayoutMk cId="2826302669" sldId="2147483666"/>
          </pc:sldLayoutMkLst>
          <pc:spChg chg="mod">
            <ac:chgData name="Dominik Böhler" userId="d6f71161-d1cb-4399-82c4-d80fb5b4761d" providerId="ADAL" clId="{F0DA230C-D4DC-3841-B2B2-50372A1CA5B8}" dt="2021-02-17T09:27:46.882" v="0"/>
            <ac:spMkLst>
              <pc:docMk/>
              <pc:sldMasterMk cId="0" sldId="2147483659"/>
              <pc:sldLayoutMk cId="2826302669" sldId="2147483666"/>
              <ac:spMk id="54" creationId="{00000000-0000-0000-0000-000000000000}"/>
            </ac:spMkLst>
          </pc:spChg>
          <pc:spChg chg="mod">
            <ac:chgData name="Dominik Böhler" userId="d6f71161-d1cb-4399-82c4-d80fb5b4761d" providerId="ADAL" clId="{F0DA230C-D4DC-3841-B2B2-50372A1CA5B8}" dt="2021-02-17T09:27:46.882" v="0"/>
            <ac:spMkLst>
              <pc:docMk/>
              <pc:sldMasterMk cId="0" sldId="2147483659"/>
              <pc:sldLayoutMk cId="2826302669" sldId="2147483666"/>
              <ac:spMk id="55" creationId="{00000000-0000-0000-0000-000000000000}"/>
            </ac:spMkLst>
          </pc:spChg>
          <pc:spChg chg="mod">
            <ac:chgData name="Dominik Böhler" userId="d6f71161-d1cb-4399-82c4-d80fb5b4761d" providerId="ADAL" clId="{F0DA230C-D4DC-3841-B2B2-50372A1CA5B8}" dt="2021-02-17T09:27:46.882" v="0"/>
            <ac:spMkLst>
              <pc:docMk/>
              <pc:sldMasterMk cId="0" sldId="2147483659"/>
              <pc:sldLayoutMk cId="2826302669" sldId="2147483666"/>
              <ac:spMk id="56" creationId="{00000000-0000-0000-0000-000000000000}"/>
            </ac:spMkLst>
          </pc:spChg>
          <pc:spChg chg="mod">
            <ac:chgData name="Dominik Böhler" userId="d6f71161-d1cb-4399-82c4-d80fb5b4761d" providerId="ADAL" clId="{F0DA230C-D4DC-3841-B2B2-50372A1CA5B8}" dt="2021-02-17T09:27:46.882" v="0"/>
            <ac:spMkLst>
              <pc:docMk/>
              <pc:sldMasterMk cId="0" sldId="2147483659"/>
              <pc:sldLayoutMk cId="2826302669" sldId="2147483666"/>
              <ac:spMk id="57" creationId="{00000000-0000-0000-0000-000000000000}"/>
            </ac:spMkLst>
          </pc:spChg>
          <pc:spChg chg="mod">
            <ac:chgData name="Dominik Böhler" userId="d6f71161-d1cb-4399-82c4-d80fb5b4761d" providerId="ADAL" clId="{F0DA230C-D4DC-3841-B2B2-50372A1CA5B8}" dt="2021-02-17T09:27:46.882" v="0"/>
            <ac:spMkLst>
              <pc:docMk/>
              <pc:sldMasterMk cId="0" sldId="2147483659"/>
              <pc:sldLayoutMk cId="2826302669" sldId="2147483666"/>
              <ac:spMk id="58" creationId="{00000000-0000-0000-0000-000000000000}"/>
            </ac:spMkLst>
          </pc:spChg>
        </pc:sldLayoutChg>
        <pc:sldLayoutChg chg="modSp">
          <pc:chgData name="Dominik Böhler" userId="d6f71161-d1cb-4399-82c4-d80fb5b4761d" providerId="ADAL" clId="{F0DA230C-D4DC-3841-B2B2-50372A1CA5B8}" dt="2021-02-17T09:27:46.882" v="0"/>
          <pc:sldLayoutMkLst>
            <pc:docMk/>
            <pc:sldMasterMk cId="0" sldId="2147483659"/>
            <pc:sldLayoutMk cId="146176256" sldId="2147483667"/>
          </pc:sldLayoutMkLst>
          <pc:spChg chg="mod">
            <ac:chgData name="Dominik Böhler" userId="d6f71161-d1cb-4399-82c4-d80fb5b4761d" providerId="ADAL" clId="{F0DA230C-D4DC-3841-B2B2-50372A1CA5B8}" dt="2021-02-17T09:27:46.882" v="0"/>
            <ac:spMkLst>
              <pc:docMk/>
              <pc:sldMasterMk cId="0" sldId="2147483659"/>
              <pc:sldLayoutMk cId="146176256" sldId="2147483667"/>
              <ac:spMk id="31" creationId="{00000000-0000-0000-0000-000000000000}"/>
            </ac:spMkLst>
          </pc:spChg>
          <pc:spChg chg="mod">
            <ac:chgData name="Dominik Böhler" userId="d6f71161-d1cb-4399-82c4-d80fb5b4761d" providerId="ADAL" clId="{F0DA230C-D4DC-3841-B2B2-50372A1CA5B8}" dt="2021-02-17T09:27:46.882" v="0"/>
            <ac:spMkLst>
              <pc:docMk/>
              <pc:sldMasterMk cId="0" sldId="2147483659"/>
              <pc:sldLayoutMk cId="146176256" sldId="2147483667"/>
              <ac:spMk id="32" creationId="{00000000-0000-0000-0000-000000000000}"/>
            </ac:spMkLst>
          </pc:spChg>
          <pc:spChg chg="mod">
            <ac:chgData name="Dominik Böhler" userId="d6f71161-d1cb-4399-82c4-d80fb5b4761d" providerId="ADAL" clId="{F0DA230C-D4DC-3841-B2B2-50372A1CA5B8}" dt="2021-02-17T09:27:46.882" v="0"/>
            <ac:spMkLst>
              <pc:docMk/>
              <pc:sldMasterMk cId="0" sldId="2147483659"/>
              <pc:sldLayoutMk cId="146176256" sldId="2147483667"/>
              <ac:spMk id="33" creationId="{00000000-0000-0000-0000-000000000000}"/>
            </ac:spMkLst>
          </pc:spChg>
          <pc:spChg chg="mod">
            <ac:chgData name="Dominik Böhler" userId="d6f71161-d1cb-4399-82c4-d80fb5b4761d" providerId="ADAL" clId="{F0DA230C-D4DC-3841-B2B2-50372A1CA5B8}" dt="2021-02-17T09:27:46.882" v="0"/>
            <ac:spMkLst>
              <pc:docMk/>
              <pc:sldMasterMk cId="0" sldId="2147483659"/>
              <pc:sldLayoutMk cId="146176256" sldId="2147483667"/>
              <ac:spMk id="34" creationId="{00000000-0000-0000-0000-000000000000}"/>
            </ac:spMkLst>
          </pc:spChg>
          <pc:spChg chg="mod">
            <ac:chgData name="Dominik Böhler" userId="d6f71161-d1cb-4399-82c4-d80fb5b4761d" providerId="ADAL" clId="{F0DA230C-D4DC-3841-B2B2-50372A1CA5B8}" dt="2021-02-17T09:27:46.882" v="0"/>
            <ac:spMkLst>
              <pc:docMk/>
              <pc:sldMasterMk cId="0" sldId="2147483659"/>
              <pc:sldLayoutMk cId="146176256" sldId="2147483667"/>
              <ac:spMk id="35" creationId="{00000000-0000-0000-0000-000000000000}"/>
            </ac:spMkLst>
          </pc:spChg>
          <pc:spChg chg="mod">
            <ac:chgData name="Dominik Böhler" userId="d6f71161-d1cb-4399-82c4-d80fb5b4761d" providerId="ADAL" clId="{F0DA230C-D4DC-3841-B2B2-50372A1CA5B8}" dt="2021-02-17T09:27:46.882" v="0"/>
            <ac:spMkLst>
              <pc:docMk/>
              <pc:sldMasterMk cId="0" sldId="2147483659"/>
              <pc:sldLayoutMk cId="146176256" sldId="2147483667"/>
              <ac:spMk id="36" creationId="{00000000-0000-0000-0000-000000000000}"/>
            </ac:spMkLst>
          </pc:spChg>
        </pc:sldLayoutChg>
        <pc:sldLayoutChg chg="modSp">
          <pc:chgData name="Dominik Böhler" userId="d6f71161-d1cb-4399-82c4-d80fb5b4761d" providerId="ADAL" clId="{F0DA230C-D4DC-3841-B2B2-50372A1CA5B8}" dt="2021-02-17T09:27:46.882" v="0"/>
          <pc:sldLayoutMkLst>
            <pc:docMk/>
            <pc:sldMasterMk cId="0" sldId="2147483659"/>
            <pc:sldLayoutMk cId="3428980213" sldId="2147483668"/>
          </pc:sldLayoutMkLst>
          <pc:spChg chg="mod">
            <ac:chgData name="Dominik Böhler" userId="d6f71161-d1cb-4399-82c4-d80fb5b4761d" providerId="ADAL" clId="{F0DA230C-D4DC-3841-B2B2-50372A1CA5B8}" dt="2021-02-17T09:27:46.882" v="0"/>
            <ac:spMkLst>
              <pc:docMk/>
              <pc:sldMasterMk cId="0" sldId="2147483659"/>
              <pc:sldLayoutMk cId="3428980213" sldId="2147483668"/>
              <ac:spMk id="3" creationId="{00000000-0000-0000-0000-000000000000}"/>
            </ac:spMkLst>
          </pc:spChg>
          <pc:spChg chg="mod">
            <ac:chgData name="Dominik Böhler" userId="d6f71161-d1cb-4399-82c4-d80fb5b4761d" providerId="ADAL" clId="{F0DA230C-D4DC-3841-B2B2-50372A1CA5B8}" dt="2021-02-17T09:27:46.882" v="0"/>
            <ac:spMkLst>
              <pc:docMk/>
              <pc:sldMasterMk cId="0" sldId="2147483659"/>
              <pc:sldLayoutMk cId="3428980213" sldId="2147483668"/>
              <ac:spMk id="5" creationId="{00000000-0000-0000-0000-000000000000}"/>
            </ac:spMkLst>
          </pc:spChg>
          <pc:spChg chg="mod">
            <ac:chgData name="Dominik Böhler" userId="d6f71161-d1cb-4399-82c4-d80fb5b4761d" providerId="ADAL" clId="{F0DA230C-D4DC-3841-B2B2-50372A1CA5B8}" dt="2021-02-17T09:27:46.882" v="0"/>
            <ac:spMkLst>
              <pc:docMk/>
              <pc:sldMasterMk cId="0" sldId="2147483659"/>
              <pc:sldLayoutMk cId="3428980213" sldId="2147483668"/>
              <ac:spMk id="7" creationId="{00000000-0000-0000-0000-000000000000}"/>
            </ac:spMkLst>
          </pc:spChg>
          <pc:spChg chg="mod">
            <ac:chgData name="Dominik Böhler" userId="d6f71161-d1cb-4399-82c4-d80fb5b4761d" providerId="ADAL" clId="{F0DA230C-D4DC-3841-B2B2-50372A1CA5B8}" dt="2021-02-17T09:27:46.882" v="0"/>
            <ac:spMkLst>
              <pc:docMk/>
              <pc:sldMasterMk cId="0" sldId="2147483659"/>
              <pc:sldLayoutMk cId="3428980213" sldId="2147483668"/>
              <ac:spMk id="9" creationId="{00000000-0000-0000-0000-000000000000}"/>
            </ac:spMkLst>
          </pc:spChg>
          <pc:spChg chg="mod">
            <ac:chgData name="Dominik Böhler" userId="d6f71161-d1cb-4399-82c4-d80fb5b4761d" providerId="ADAL" clId="{F0DA230C-D4DC-3841-B2B2-50372A1CA5B8}" dt="2021-02-17T09:27:46.882" v="0"/>
            <ac:spMkLst>
              <pc:docMk/>
              <pc:sldMasterMk cId="0" sldId="2147483659"/>
              <pc:sldLayoutMk cId="3428980213" sldId="2147483668"/>
              <ac:spMk id="11" creationId="{00000000-0000-0000-0000-000000000000}"/>
            </ac:spMkLst>
          </pc:spChg>
          <pc:spChg chg="mod">
            <ac:chgData name="Dominik Böhler" userId="d6f71161-d1cb-4399-82c4-d80fb5b4761d" providerId="ADAL" clId="{F0DA230C-D4DC-3841-B2B2-50372A1CA5B8}" dt="2021-02-17T09:27:46.882" v="0"/>
            <ac:spMkLst>
              <pc:docMk/>
              <pc:sldMasterMk cId="0" sldId="2147483659"/>
              <pc:sldLayoutMk cId="3428980213" sldId="2147483668"/>
              <ac:spMk id="25" creationId="{00000000-0000-0000-0000-000000000000}"/>
            </ac:spMkLst>
          </pc:spChg>
          <pc:spChg chg="mod">
            <ac:chgData name="Dominik Böhler" userId="d6f71161-d1cb-4399-82c4-d80fb5b4761d" providerId="ADAL" clId="{F0DA230C-D4DC-3841-B2B2-50372A1CA5B8}" dt="2021-02-17T09:27:46.882" v="0"/>
            <ac:spMkLst>
              <pc:docMk/>
              <pc:sldMasterMk cId="0" sldId="2147483659"/>
              <pc:sldLayoutMk cId="3428980213" sldId="2147483668"/>
              <ac:spMk id="26" creationId="{00000000-0000-0000-0000-000000000000}"/>
            </ac:spMkLst>
          </pc:spChg>
        </pc:sldLayoutChg>
        <pc:sldLayoutChg chg="modSp">
          <pc:chgData name="Dominik Böhler" userId="d6f71161-d1cb-4399-82c4-d80fb5b4761d" providerId="ADAL" clId="{F0DA230C-D4DC-3841-B2B2-50372A1CA5B8}" dt="2021-02-17T09:27:46.882" v="0"/>
          <pc:sldLayoutMkLst>
            <pc:docMk/>
            <pc:sldMasterMk cId="0" sldId="2147483659"/>
            <pc:sldLayoutMk cId="4044794982" sldId="2147483669"/>
          </pc:sldLayoutMkLst>
          <pc:spChg chg="mod">
            <ac:chgData name="Dominik Böhler" userId="d6f71161-d1cb-4399-82c4-d80fb5b4761d" providerId="ADAL" clId="{F0DA230C-D4DC-3841-B2B2-50372A1CA5B8}" dt="2021-02-17T09:27:46.882" v="0"/>
            <ac:spMkLst>
              <pc:docMk/>
              <pc:sldMasterMk cId="0" sldId="2147483659"/>
              <pc:sldLayoutMk cId="4044794982" sldId="2147483669"/>
              <ac:spMk id="3" creationId="{00000000-0000-0000-0000-000000000000}"/>
            </ac:spMkLst>
          </pc:spChg>
          <pc:spChg chg="mod">
            <ac:chgData name="Dominik Böhler" userId="d6f71161-d1cb-4399-82c4-d80fb5b4761d" providerId="ADAL" clId="{F0DA230C-D4DC-3841-B2B2-50372A1CA5B8}" dt="2021-02-17T09:27:46.882" v="0"/>
            <ac:spMkLst>
              <pc:docMk/>
              <pc:sldMasterMk cId="0" sldId="2147483659"/>
              <pc:sldLayoutMk cId="4044794982" sldId="2147483669"/>
              <ac:spMk id="4" creationId="{00000000-0000-0000-0000-000000000000}"/>
            </ac:spMkLst>
          </pc:spChg>
          <pc:spChg chg="mod">
            <ac:chgData name="Dominik Böhler" userId="d6f71161-d1cb-4399-82c4-d80fb5b4761d" providerId="ADAL" clId="{F0DA230C-D4DC-3841-B2B2-50372A1CA5B8}" dt="2021-02-17T09:27:46.882" v="0"/>
            <ac:spMkLst>
              <pc:docMk/>
              <pc:sldMasterMk cId="0" sldId="2147483659"/>
              <pc:sldLayoutMk cId="4044794982" sldId="2147483669"/>
              <ac:spMk id="5" creationId="{00000000-0000-0000-0000-000000000000}"/>
            </ac:spMkLst>
          </pc:spChg>
          <pc:spChg chg="mod">
            <ac:chgData name="Dominik Böhler" userId="d6f71161-d1cb-4399-82c4-d80fb5b4761d" providerId="ADAL" clId="{F0DA230C-D4DC-3841-B2B2-50372A1CA5B8}" dt="2021-02-17T09:27:46.882" v="0"/>
            <ac:spMkLst>
              <pc:docMk/>
              <pc:sldMasterMk cId="0" sldId="2147483659"/>
              <pc:sldLayoutMk cId="4044794982" sldId="2147483669"/>
              <ac:spMk id="6" creationId="{00000000-0000-0000-0000-000000000000}"/>
            </ac:spMkLst>
          </pc:spChg>
          <pc:spChg chg="mod">
            <ac:chgData name="Dominik Böhler" userId="d6f71161-d1cb-4399-82c4-d80fb5b4761d" providerId="ADAL" clId="{F0DA230C-D4DC-3841-B2B2-50372A1CA5B8}" dt="2021-02-17T09:27:46.882" v="0"/>
            <ac:spMkLst>
              <pc:docMk/>
              <pc:sldMasterMk cId="0" sldId="2147483659"/>
              <pc:sldLayoutMk cId="4044794982" sldId="2147483669"/>
              <ac:spMk id="7" creationId="{00000000-0000-0000-0000-000000000000}"/>
            </ac:spMkLst>
          </pc:spChg>
          <pc:spChg chg="mod">
            <ac:chgData name="Dominik Böhler" userId="d6f71161-d1cb-4399-82c4-d80fb5b4761d" providerId="ADAL" clId="{F0DA230C-D4DC-3841-B2B2-50372A1CA5B8}" dt="2021-02-17T09:27:46.882" v="0"/>
            <ac:spMkLst>
              <pc:docMk/>
              <pc:sldMasterMk cId="0" sldId="2147483659"/>
              <pc:sldLayoutMk cId="4044794982" sldId="2147483669"/>
              <ac:spMk id="8" creationId="{00000000-0000-0000-0000-000000000000}"/>
            </ac:spMkLst>
          </pc:spChg>
          <pc:spChg chg="mod">
            <ac:chgData name="Dominik Böhler" userId="d6f71161-d1cb-4399-82c4-d80fb5b4761d" providerId="ADAL" clId="{F0DA230C-D4DC-3841-B2B2-50372A1CA5B8}" dt="2021-02-17T09:27:46.882" v="0"/>
            <ac:spMkLst>
              <pc:docMk/>
              <pc:sldMasterMk cId="0" sldId="2147483659"/>
              <pc:sldLayoutMk cId="4044794982" sldId="2147483669"/>
              <ac:spMk id="9" creationId="{00000000-0000-0000-0000-000000000000}"/>
            </ac:spMkLst>
          </pc:spChg>
          <pc:spChg chg="mod">
            <ac:chgData name="Dominik Böhler" userId="d6f71161-d1cb-4399-82c4-d80fb5b4761d" providerId="ADAL" clId="{F0DA230C-D4DC-3841-B2B2-50372A1CA5B8}" dt="2021-02-17T09:27:46.882" v="0"/>
            <ac:spMkLst>
              <pc:docMk/>
              <pc:sldMasterMk cId="0" sldId="2147483659"/>
              <pc:sldLayoutMk cId="4044794982" sldId="2147483669"/>
              <ac:spMk id="11" creationId="{00000000-0000-0000-0000-000000000000}"/>
            </ac:spMkLst>
          </pc:spChg>
          <pc:spChg chg="mod">
            <ac:chgData name="Dominik Böhler" userId="d6f71161-d1cb-4399-82c4-d80fb5b4761d" providerId="ADAL" clId="{F0DA230C-D4DC-3841-B2B2-50372A1CA5B8}" dt="2021-02-17T09:27:46.882" v="0"/>
            <ac:spMkLst>
              <pc:docMk/>
              <pc:sldMasterMk cId="0" sldId="2147483659"/>
              <pc:sldLayoutMk cId="4044794982" sldId="2147483669"/>
              <ac:spMk id="12" creationId="{00000000-0000-0000-0000-000000000000}"/>
            </ac:spMkLst>
          </pc:spChg>
          <pc:spChg chg="mod">
            <ac:chgData name="Dominik Böhler" userId="d6f71161-d1cb-4399-82c4-d80fb5b4761d" providerId="ADAL" clId="{F0DA230C-D4DC-3841-B2B2-50372A1CA5B8}" dt="2021-02-17T09:27:46.882" v="0"/>
            <ac:spMkLst>
              <pc:docMk/>
              <pc:sldMasterMk cId="0" sldId="2147483659"/>
              <pc:sldLayoutMk cId="4044794982" sldId="2147483669"/>
              <ac:spMk id="14" creationId="{00000000-0000-0000-0000-000000000000}"/>
            </ac:spMkLst>
          </pc:spChg>
          <pc:spChg chg="mod">
            <ac:chgData name="Dominik Böhler" userId="d6f71161-d1cb-4399-82c4-d80fb5b4761d" providerId="ADAL" clId="{F0DA230C-D4DC-3841-B2B2-50372A1CA5B8}" dt="2021-02-17T09:27:46.882" v="0"/>
            <ac:spMkLst>
              <pc:docMk/>
              <pc:sldMasterMk cId="0" sldId="2147483659"/>
              <pc:sldLayoutMk cId="4044794982" sldId="2147483669"/>
              <ac:spMk id="25" creationId="{00000000-0000-0000-0000-000000000000}"/>
            </ac:spMkLst>
          </pc:spChg>
          <pc:spChg chg="mod">
            <ac:chgData name="Dominik Böhler" userId="d6f71161-d1cb-4399-82c4-d80fb5b4761d" providerId="ADAL" clId="{F0DA230C-D4DC-3841-B2B2-50372A1CA5B8}" dt="2021-02-17T09:27:46.882" v="0"/>
            <ac:spMkLst>
              <pc:docMk/>
              <pc:sldMasterMk cId="0" sldId="2147483659"/>
              <pc:sldLayoutMk cId="4044794982" sldId="2147483669"/>
              <ac:spMk id="26" creationId="{00000000-0000-0000-0000-000000000000}"/>
            </ac:spMkLst>
          </pc:spChg>
        </pc:sldLayoutChg>
        <pc:sldLayoutChg chg="modSp">
          <pc:chgData name="Dominik Böhler" userId="d6f71161-d1cb-4399-82c4-d80fb5b4761d" providerId="ADAL" clId="{F0DA230C-D4DC-3841-B2B2-50372A1CA5B8}" dt="2021-02-17T09:27:46.882" v="0"/>
          <pc:sldLayoutMkLst>
            <pc:docMk/>
            <pc:sldMasterMk cId="0" sldId="2147483659"/>
            <pc:sldLayoutMk cId="1349256921" sldId="2147483676"/>
          </pc:sldLayoutMkLst>
          <pc:spChg chg="mod">
            <ac:chgData name="Dominik Böhler" userId="d6f71161-d1cb-4399-82c4-d80fb5b4761d" providerId="ADAL" clId="{F0DA230C-D4DC-3841-B2B2-50372A1CA5B8}" dt="2021-02-17T09:27:46.882" v="0"/>
            <ac:spMkLst>
              <pc:docMk/>
              <pc:sldMasterMk cId="0" sldId="2147483659"/>
              <pc:sldLayoutMk cId="1349256921" sldId="2147483676"/>
              <ac:spMk id="9" creationId="{00000000-0000-0000-0000-000000000000}"/>
            </ac:spMkLst>
          </pc:spChg>
          <pc:spChg chg="mod">
            <ac:chgData name="Dominik Böhler" userId="d6f71161-d1cb-4399-82c4-d80fb5b4761d" providerId="ADAL" clId="{F0DA230C-D4DC-3841-B2B2-50372A1CA5B8}" dt="2021-02-17T09:27:46.882" v="0"/>
            <ac:spMkLst>
              <pc:docMk/>
              <pc:sldMasterMk cId="0" sldId="2147483659"/>
              <pc:sldLayoutMk cId="1349256921" sldId="2147483676"/>
              <ac:spMk id="11" creationId="{00000000-0000-0000-0000-000000000000}"/>
            </ac:spMkLst>
          </pc:spChg>
          <pc:spChg chg="mod">
            <ac:chgData name="Dominik Böhler" userId="d6f71161-d1cb-4399-82c4-d80fb5b4761d" providerId="ADAL" clId="{F0DA230C-D4DC-3841-B2B2-50372A1CA5B8}" dt="2021-02-17T09:27:46.882" v="0"/>
            <ac:spMkLst>
              <pc:docMk/>
              <pc:sldMasterMk cId="0" sldId="2147483659"/>
              <pc:sldLayoutMk cId="1349256921" sldId="2147483676"/>
              <ac:spMk id="13" creationId="{00000000-0000-0000-0000-000000000000}"/>
            </ac:spMkLst>
          </pc:spChg>
          <pc:spChg chg="mod">
            <ac:chgData name="Dominik Böhler" userId="d6f71161-d1cb-4399-82c4-d80fb5b4761d" providerId="ADAL" clId="{F0DA230C-D4DC-3841-B2B2-50372A1CA5B8}" dt="2021-02-17T09:27:46.882" v="0"/>
            <ac:spMkLst>
              <pc:docMk/>
              <pc:sldMasterMk cId="0" sldId="2147483659"/>
              <pc:sldLayoutMk cId="1349256921" sldId="2147483676"/>
              <ac:spMk id="25" creationId="{00000000-0000-0000-0000-000000000000}"/>
            </ac:spMkLst>
          </pc:spChg>
          <pc:spChg chg="mod">
            <ac:chgData name="Dominik Böhler" userId="d6f71161-d1cb-4399-82c4-d80fb5b4761d" providerId="ADAL" clId="{F0DA230C-D4DC-3841-B2B2-50372A1CA5B8}" dt="2021-02-17T09:27:46.882" v="0"/>
            <ac:spMkLst>
              <pc:docMk/>
              <pc:sldMasterMk cId="0" sldId="2147483659"/>
              <pc:sldLayoutMk cId="1349256921" sldId="2147483676"/>
              <ac:spMk id="26" creationId="{00000000-0000-0000-0000-000000000000}"/>
            </ac:spMkLst>
          </pc:spChg>
        </pc:sldLayoutChg>
      </pc:sldMasterChg>
      <pc:sldMasterChg chg="delSp modSp mod modSldLayout">
        <pc:chgData name="Dominik Böhler" userId="d6f71161-d1cb-4399-82c4-d80fb5b4761d" providerId="ADAL" clId="{F0DA230C-D4DC-3841-B2B2-50372A1CA5B8}" dt="2021-02-17T09:28:15.301" v="2" actId="478"/>
        <pc:sldMasterMkLst>
          <pc:docMk/>
          <pc:sldMasterMk cId="200283969" sldId="2147483660"/>
        </pc:sldMasterMkLst>
        <pc:spChg chg="mod">
          <ac:chgData name="Dominik Böhler" userId="d6f71161-d1cb-4399-82c4-d80fb5b4761d" providerId="ADAL" clId="{F0DA230C-D4DC-3841-B2B2-50372A1CA5B8}" dt="2021-02-17T09:27:46.882" v="0"/>
          <ac:spMkLst>
            <pc:docMk/>
            <pc:sldMasterMk cId="200283969" sldId="2147483660"/>
            <ac:spMk id="10" creationId="{00000000-0000-0000-0000-000000000000}"/>
          </ac:spMkLst>
        </pc:spChg>
        <pc:spChg chg="mod">
          <ac:chgData name="Dominik Böhler" userId="d6f71161-d1cb-4399-82c4-d80fb5b4761d" providerId="ADAL" clId="{F0DA230C-D4DC-3841-B2B2-50372A1CA5B8}" dt="2021-02-17T09:27:46.882" v="0"/>
          <ac:spMkLst>
            <pc:docMk/>
            <pc:sldMasterMk cId="200283969" sldId="2147483660"/>
            <ac:spMk id="11" creationId="{00000000-0000-0000-0000-000000000000}"/>
          </ac:spMkLst>
        </pc:spChg>
        <pc:spChg chg="mod">
          <ac:chgData name="Dominik Böhler" userId="d6f71161-d1cb-4399-82c4-d80fb5b4761d" providerId="ADAL" clId="{F0DA230C-D4DC-3841-B2B2-50372A1CA5B8}" dt="2021-02-17T09:27:46.882" v="0"/>
          <ac:spMkLst>
            <pc:docMk/>
            <pc:sldMasterMk cId="200283969" sldId="2147483660"/>
            <ac:spMk id="12" creationId="{00000000-0000-0000-0000-000000000000}"/>
          </ac:spMkLst>
        </pc:spChg>
        <pc:spChg chg="mod">
          <ac:chgData name="Dominik Böhler" userId="d6f71161-d1cb-4399-82c4-d80fb5b4761d" providerId="ADAL" clId="{F0DA230C-D4DC-3841-B2B2-50372A1CA5B8}" dt="2021-02-17T09:27:46.882" v="0"/>
          <ac:spMkLst>
            <pc:docMk/>
            <pc:sldMasterMk cId="200283969" sldId="2147483660"/>
            <ac:spMk id="13" creationId="{00000000-0000-0000-0000-000000000000}"/>
          </ac:spMkLst>
        </pc:spChg>
        <pc:spChg chg="mod">
          <ac:chgData name="Dominik Böhler" userId="d6f71161-d1cb-4399-82c4-d80fb5b4761d" providerId="ADAL" clId="{F0DA230C-D4DC-3841-B2B2-50372A1CA5B8}" dt="2021-02-17T09:27:46.882" v="0"/>
          <ac:spMkLst>
            <pc:docMk/>
            <pc:sldMasterMk cId="200283969" sldId="2147483660"/>
            <ac:spMk id="14" creationId="{00000000-0000-0000-0000-000000000000}"/>
          </ac:spMkLst>
        </pc:spChg>
        <pc:picChg chg="del mod">
          <ac:chgData name="Dominik Böhler" userId="d6f71161-d1cb-4399-82c4-d80fb5b4761d" providerId="ADAL" clId="{F0DA230C-D4DC-3841-B2B2-50372A1CA5B8}" dt="2021-02-17T09:28:15.301" v="2" actId="478"/>
          <ac:picMkLst>
            <pc:docMk/>
            <pc:sldMasterMk cId="200283969" sldId="2147483660"/>
            <ac:picMk id="15" creationId="{00000000-0000-0000-0000-000000000000}"/>
          </ac:picMkLst>
        </pc:picChg>
        <pc:sldLayoutChg chg="addSp modSp mod">
          <pc:chgData name="Dominik Böhler" userId="d6f71161-d1cb-4399-82c4-d80fb5b4761d" providerId="ADAL" clId="{F0DA230C-D4DC-3841-B2B2-50372A1CA5B8}" dt="2021-02-17T09:28:10.959" v="1" actId="767"/>
          <pc:sldLayoutMkLst>
            <pc:docMk/>
            <pc:sldMasterMk cId="200283969" sldId="2147483660"/>
            <pc:sldLayoutMk cId="3068857950" sldId="2147483664"/>
          </pc:sldLayoutMkLst>
          <pc:spChg chg="add mod">
            <ac:chgData name="Dominik Böhler" userId="d6f71161-d1cb-4399-82c4-d80fb5b4761d" providerId="ADAL" clId="{F0DA230C-D4DC-3841-B2B2-50372A1CA5B8}" dt="2021-02-17T09:28:10.959" v="1" actId="767"/>
            <ac:spMkLst>
              <pc:docMk/>
              <pc:sldMasterMk cId="200283969" sldId="2147483660"/>
              <pc:sldLayoutMk cId="3068857950" sldId="2147483664"/>
              <ac:spMk id="2" creationId="{0CED8EBE-EB3D-C341-903B-AE3B63747DF3}"/>
            </ac:spMkLst>
          </pc:spChg>
          <pc:spChg chg="mod">
            <ac:chgData name="Dominik Böhler" userId="d6f71161-d1cb-4399-82c4-d80fb5b4761d" providerId="ADAL" clId="{F0DA230C-D4DC-3841-B2B2-50372A1CA5B8}" dt="2021-02-17T09:27:46.882" v="0"/>
            <ac:spMkLst>
              <pc:docMk/>
              <pc:sldMasterMk cId="200283969" sldId="2147483660"/>
              <pc:sldLayoutMk cId="3068857950" sldId="2147483664"/>
              <ac:spMk id="9" creationId="{00000000-0000-0000-0000-000000000000}"/>
            </ac:spMkLst>
          </pc:spChg>
          <pc:spChg chg="mod">
            <ac:chgData name="Dominik Böhler" userId="d6f71161-d1cb-4399-82c4-d80fb5b4761d" providerId="ADAL" clId="{F0DA230C-D4DC-3841-B2B2-50372A1CA5B8}" dt="2021-02-17T09:27:46.882" v="0"/>
            <ac:spMkLst>
              <pc:docMk/>
              <pc:sldMasterMk cId="200283969" sldId="2147483660"/>
              <pc:sldLayoutMk cId="3068857950" sldId="2147483664"/>
              <ac:spMk id="38" creationId="{00000000-0000-0000-0000-000000000000}"/>
            </ac:spMkLst>
          </pc:spChg>
          <pc:spChg chg="mod">
            <ac:chgData name="Dominik Böhler" userId="d6f71161-d1cb-4399-82c4-d80fb5b4761d" providerId="ADAL" clId="{F0DA230C-D4DC-3841-B2B2-50372A1CA5B8}" dt="2021-02-17T09:27:46.882" v="0"/>
            <ac:spMkLst>
              <pc:docMk/>
              <pc:sldMasterMk cId="200283969" sldId="2147483660"/>
              <pc:sldLayoutMk cId="3068857950" sldId="2147483664"/>
              <ac:spMk id="39" creationId="{00000000-0000-0000-0000-000000000000}"/>
            </ac:spMkLst>
          </pc:spChg>
          <pc:spChg chg="mod">
            <ac:chgData name="Dominik Böhler" userId="d6f71161-d1cb-4399-82c4-d80fb5b4761d" providerId="ADAL" clId="{F0DA230C-D4DC-3841-B2B2-50372A1CA5B8}" dt="2021-02-17T09:27:46.882" v="0"/>
            <ac:spMkLst>
              <pc:docMk/>
              <pc:sldMasterMk cId="200283969" sldId="2147483660"/>
              <pc:sldLayoutMk cId="3068857950" sldId="2147483664"/>
              <ac:spMk id="40" creationId="{00000000-0000-0000-0000-000000000000}"/>
            </ac:spMkLst>
          </pc:spChg>
          <pc:spChg chg="mod">
            <ac:chgData name="Dominik Böhler" userId="d6f71161-d1cb-4399-82c4-d80fb5b4761d" providerId="ADAL" clId="{F0DA230C-D4DC-3841-B2B2-50372A1CA5B8}" dt="2021-02-17T09:27:46.882" v="0"/>
            <ac:spMkLst>
              <pc:docMk/>
              <pc:sldMasterMk cId="200283969" sldId="2147483660"/>
              <pc:sldLayoutMk cId="3068857950" sldId="2147483664"/>
              <ac:spMk id="41" creationId="{00000000-0000-0000-0000-000000000000}"/>
            </ac:spMkLst>
          </pc:spChg>
          <pc:spChg chg="mod">
            <ac:chgData name="Dominik Böhler" userId="d6f71161-d1cb-4399-82c4-d80fb5b4761d" providerId="ADAL" clId="{F0DA230C-D4DC-3841-B2B2-50372A1CA5B8}" dt="2021-02-17T09:27:46.882" v="0"/>
            <ac:spMkLst>
              <pc:docMk/>
              <pc:sldMasterMk cId="200283969" sldId="2147483660"/>
              <pc:sldLayoutMk cId="3068857950" sldId="2147483664"/>
              <ac:spMk id="42" creationId="{00000000-0000-0000-0000-000000000000}"/>
            </ac:spMkLst>
          </pc:spChg>
          <pc:spChg chg="mod">
            <ac:chgData name="Dominik Böhler" userId="d6f71161-d1cb-4399-82c4-d80fb5b4761d" providerId="ADAL" clId="{F0DA230C-D4DC-3841-B2B2-50372A1CA5B8}" dt="2021-02-17T09:27:46.882" v="0"/>
            <ac:spMkLst>
              <pc:docMk/>
              <pc:sldMasterMk cId="200283969" sldId="2147483660"/>
              <pc:sldLayoutMk cId="3068857950" sldId="2147483664"/>
              <ac:spMk id="43" creationId="{00000000-0000-0000-0000-000000000000}"/>
            </ac:spMkLst>
          </pc:spChg>
          <pc:spChg chg="mod">
            <ac:chgData name="Dominik Böhler" userId="d6f71161-d1cb-4399-82c4-d80fb5b4761d" providerId="ADAL" clId="{F0DA230C-D4DC-3841-B2B2-50372A1CA5B8}" dt="2021-02-17T09:27:46.882" v="0"/>
            <ac:spMkLst>
              <pc:docMk/>
              <pc:sldMasterMk cId="200283969" sldId="2147483660"/>
              <pc:sldLayoutMk cId="3068857950" sldId="2147483664"/>
              <ac:spMk id="44"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2/17/21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‹Nr.›</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‹Nr.›</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p>
          <a:p>
            <a:endParaRPr lang="en-US" sz="1200" b="0" i="0" u="none" strike="noStrike" kern="1200" cap="none" dirty="0">
              <a:solidFill>
                <a:schemeClr val="dk1"/>
              </a:solidFill>
              <a:latin typeface="Arial"/>
              <a:ea typeface="Arial"/>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panose="020B0604020202020204" pitchFamily="34" charset="0"/>
                <a:ea typeface="Arial"/>
                <a:cs typeface="Arial" panose="020B0604020202020204" pitchFamily="34" charset="0"/>
                <a:sym typeface="Arial"/>
              </a:rPr>
              <a:t>In this chapter extension, you will learn fundamental techniques for creating a database and forms, queries, and reports with Microsoft Access.</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defRPr/>
            </a:pPr>
            <a:r>
              <a:rPr lang="en-US" dirty="0">
                <a:solidFill>
                  <a:prstClr val="black"/>
                </a:solidFill>
                <a:latin typeface="Calibri" panose="020F0502020204030204"/>
                <a:ea typeface="+mn-ea"/>
                <a:cs typeface="+mn-cs"/>
              </a:rPr>
              <a:t>Click the Database Tools tab in the ribbon and then click the Relationships icon near the left-hand side of that ribbon. The Relationships window will open and the Show Table dialog box will be displayed.</a:t>
            </a:r>
          </a:p>
          <a:p>
            <a:pPr lvl="0" defTabSz="914400">
              <a:defRPr/>
            </a:pP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55372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defTabSz="914400">
              <a:buFontTx/>
              <a:buNone/>
            </a:pPr>
            <a:r>
              <a:rPr lang="en-US" dirty="0">
                <a:solidFill>
                  <a:prstClr val="black"/>
                </a:solidFill>
                <a:latin typeface="Calibri" panose="020F0502020204030204"/>
                <a:ea typeface="+mn-ea"/>
                <a:cs typeface="+mn-cs"/>
              </a:rPr>
              <a:t>Use this figure to review the steps presented in previous slides.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123991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defRPr/>
            </a:pPr>
            <a:r>
              <a:rPr lang="en-US" dirty="0">
                <a:solidFill>
                  <a:prstClr val="black"/>
                </a:solidFill>
                <a:latin typeface="Calibri" panose="020F0502020204030204"/>
                <a:ea typeface="+mn-ea"/>
                <a:cs typeface="+mn-cs"/>
              </a:rPr>
              <a:t>Click Enforce Referential Integrity, click Cascade Update Related Fields, and then click Cascade Delete Related Records. The specifics of these actions are beyond the scope of our discussion. Just understand that clicking these options will cause Access to make sure that ProspectID values in WORK also exist in PROSPECT.</a:t>
            </a:r>
          </a:p>
          <a:p>
            <a:pPr lvl="0" defTabSz="914400">
              <a:defRPr/>
            </a:pP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036058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defRPr/>
            </a:pPr>
            <a:r>
              <a:rPr lang="en-US" dirty="0">
                <a:solidFill>
                  <a:prstClr val="black"/>
                </a:solidFill>
                <a:latin typeface="Calibri" panose="020F0502020204030204"/>
                <a:ea typeface="+mn-ea"/>
                <a:cs typeface="+mn-cs"/>
              </a:rPr>
              <a:t>Default table display, although convenient, is limited in capability. It does not provide a very pleasing user interface. For more generality and better design, you can use the Access form generator.</a:t>
            </a:r>
          </a:p>
          <a:p>
            <a:pPr lvl="0" defTabSz="914400">
              <a:defRPr/>
            </a:pP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55866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defRPr/>
            </a:pPr>
            <a:r>
              <a:rPr lang="en-US" dirty="0">
                <a:solidFill>
                  <a:prstClr val="black"/>
                </a:solidFill>
                <a:latin typeface="Calibri" panose="020F0502020204030204"/>
                <a:ea typeface="+mn-ea"/>
                <a:cs typeface="+mn-cs"/>
              </a:rPr>
              <a:t>Access uses metadata about tables and their relationship to create the data entry form in Figure CE7-16.</a:t>
            </a:r>
          </a:p>
          <a:p>
            <a:pPr lvl="0" defTabSz="914400">
              <a:defRPr/>
            </a:pP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10405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defTabSz="914400">
              <a:buFontTx/>
              <a:buNone/>
              <a:defRPr/>
            </a:pPr>
            <a:r>
              <a:rPr lang="en-US" dirty="0">
                <a:solidFill>
                  <a:prstClr val="black"/>
                </a:solidFill>
                <a:latin typeface="Calibri" panose="020F0502020204030204"/>
                <a:ea typeface="+mn-ea"/>
                <a:cs typeface="+mn-cs"/>
              </a:rPr>
              <a:t>Use this figure to review the steps presented in previous slides. Like all modern DBMS products, Access can process the SQL query language.</a:t>
            </a:r>
          </a:p>
          <a:p>
            <a:pPr marL="171450" lvl="0" indent="-171450" defTabSz="914400">
              <a:buFontTx/>
              <a:buChar char="•"/>
            </a:pP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316592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defRPr/>
            </a:pPr>
            <a:r>
              <a:rPr lang="en-US" dirty="0">
                <a:solidFill>
                  <a:prstClr val="black"/>
                </a:solidFill>
                <a:latin typeface="Calibri" panose="020F0502020204030204"/>
                <a:ea typeface="+mn-ea"/>
                <a:cs typeface="+mn-cs"/>
              </a:rPr>
              <a:t>Notice that Access shows the 1:N relationship between the tables.</a:t>
            </a:r>
          </a:p>
          <a:p>
            <a:pPr lvl="0" defTabSz="914400">
              <a:defRPr/>
            </a:pP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001098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defTabSz="914400">
              <a:buFontTx/>
              <a:buChar char="•"/>
            </a:pPr>
            <a:r>
              <a:rPr lang="en-US" dirty="0">
                <a:solidFill>
                  <a:prstClr val="black"/>
                </a:solidFill>
                <a:latin typeface="Calibri" panose="020F0502020204030204"/>
                <a:ea typeface="+mn-ea"/>
                <a:cs typeface="+mn-cs"/>
              </a:rPr>
              <a:t>Note that the Ascending keyword has been selected for the Name column.</a:t>
            </a:r>
          </a:p>
          <a:p>
            <a:pPr marL="171450" lvl="0" indent="-171450" defTabSz="914400">
              <a:buFontTx/>
              <a:buChar char="•"/>
            </a:pPr>
            <a:r>
              <a:rPr lang="en-US" dirty="0">
                <a:solidFill>
                  <a:prstClr val="black"/>
                </a:solidFill>
                <a:latin typeface="Calibri" panose="020F0502020204030204"/>
                <a:ea typeface="+mn-ea"/>
                <a:cs typeface="+mn-cs"/>
              </a:rPr>
              <a:t>Click red exclamation point labeled </a:t>
            </a:r>
            <a:r>
              <a:rPr lang="en-US" i="1" dirty="0">
                <a:solidFill>
                  <a:prstClr val="black"/>
                </a:solidFill>
                <a:latin typeface="Calibri" panose="020F0502020204030204"/>
                <a:ea typeface="+mn-ea"/>
                <a:cs typeface="+mn-cs"/>
              </a:rPr>
              <a:t>Run </a:t>
            </a:r>
            <a:r>
              <a:rPr lang="en-US" dirty="0">
                <a:solidFill>
                  <a:prstClr val="black"/>
                </a:solidFill>
                <a:latin typeface="Calibri" panose="020F0502020204030204"/>
                <a:ea typeface="+mn-ea"/>
                <a:cs typeface="+mn-cs"/>
              </a:rPr>
              <a:t>in the </a:t>
            </a:r>
            <a:r>
              <a:rPr lang="en-US" i="1" dirty="0">
                <a:solidFill>
                  <a:prstClr val="black"/>
                </a:solidFill>
                <a:latin typeface="Calibri" panose="020F0502020204030204"/>
                <a:ea typeface="+mn-ea"/>
                <a:cs typeface="+mn-cs"/>
              </a:rPr>
              <a:t>Results </a:t>
            </a:r>
            <a:r>
              <a:rPr lang="en-US" dirty="0">
                <a:solidFill>
                  <a:prstClr val="black"/>
                </a:solidFill>
                <a:latin typeface="Calibri" panose="020F0502020204030204"/>
                <a:ea typeface="+mn-ea"/>
                <a:cs typeface="+mn-cs"/>
              </a:rPr>
              <a:t>section of ribbon.</a:t>
            </a:r>
          </a:p>
          <a:p>
            <a:pPr lvl="0" defTabSz="914400">
              <a:defRPr/>
            </a:pP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0704265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defTabSz="914400">
              <a:buFontTx/>
              <a:buChar char="•"/>
            </a:pPr>
            <a:r>
              <a:rPr lang="en-US" dirty="0">
                <a:solidFill>
                  <a:prstClr val="black"/>
                </a:solidFill>
                <a:latin typeface="Calibri" panose="020F0502020204030204"/>
                <a:ea typeface="+mn-ea"/>
                <a:cs typeface="+mn-cs"/>
              </a:rPr>
              <a:t>This figure shows the Report Wizard. To create a report with data from two or more tables, we must use the Report Wizard.</a:t>
            </a:r>
          </a:p>
          <a:p>
            <a:pPr marL="171450" lvl="0" indent="-171450" defTabSz="914400">
              <a:buFontTx/>
              <a:buChar char="•"/>
            </a:pPr>
            <a:r>
              <a:rPr lang="en-US" dirty="0">
                <a:solidFill>
                  <a:prstClr val="black"/>
                </a:solidFill>
                <a:latin typeface="Calibri" panose="020F0502020204030204"/>
                <a:ea typeface="+mn-ea"/>
                <a:cs typeface="+mn-cs"/>
              </a:rPr>
              <a:t>Click the Create tab, and then in the Reports section click Report Wizard.</a:t>
            </a:r>
          </a:p>
          <a:p>
            <a:pPr lvl="0" defTabSz="914400">
              <a:defRPr/>
            </a:pP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176564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defRPr/>
            </a:pPr>
            <a:r>
              <a:rPr lang="en-US" dirty="0">
                <a:solidFill>
                  <a:prstClr val="black"/>
                </a:solidFill>
                <a:latin typeface="Calibri" panose="020F0502020204030204"/>
                <a:ea typeface="+mn-ea"/>
                <a:cs typeface="+mn-cs"/>
              </a:rPr>
              <a:t>In the ribbon, click </a:t>
            </a:r>
            <a:r>
              <a:rPr lang="en-US" b="1" dirty="0">
                <a:solidFill>
                  <a:prstClr val="black"/>
                </a:solidFill>
                <a:latin typeface="Calibri" panose="020F0502020204030204"/>
                <a:ea typeface="+mn-ea"/>
                <a:cs typeface="+mn-cs"/>
              </a:rPr>
              <a:t>Group and Sort </a:t>
            </a:r>
            <a:r>
              <a:rPr lang="en-US" dirty="0">
                <a:solidFill>
                  <a:prstClr val="black"/>
                </a:solidFill>
                <a:latin typeface="Calibri" panose="020F0502020204030204"/>
                <a:ea typeface="+mn-ea"/>
                <a:cs typeface="+mn-cs"/>
              </a:rPr>
              <a:t>in the </a:t>
            </a:r>
            <a:r>
              <a:rPr lang="en-US" b="1" dirty="0">
                <a:solidFill>
                  <a:prstClr val="black"/>
                </a:solidFill>
                <a:latin typeface="Calibri" panose="020F0502020204030204"/>
                <a:ea typeface="+mn-ea"/>
                <a:cs typeface="+mn-cs"/>
              </a:rPr>
              <a:t>Grouping &amp; Totals</a:t>
            </a:r>
            <a:r>
              <a:rPr lang="en-US" dirty="0">
                <a:solidFill>
                  <a:prstClr val="black"/>
                </a:solidFill>
                <a:latin typeface="Calibri" panose="020F0502020204030204"/>
                <a:ea typeface="+mn-ea"/>
                <a:cs typeface="+mn-cs"/>
              </a:rPr>
              <a:t> section. In the bottom of the form, click </a:t>
            </a:r>
            <a:r>
              <a:rPr lang="en-US" b="1" dirty="0">
                <a:solidFill>
                  <a:prstClr val="black"/>
                </a:solidFill>
                <a:latin typeface="Calibri" panose="020F0502020204030204"/>
                <a:ea typeface="+mn-ea"/>
                <a:cs typeface="+mn-cs"/>
              </a:rPr>
              <a:t>More</a:t>
            </a:r>
            <a:r>
              <a:rPr lang="en-US" dirty="0">
                <a:solidFill>
                  <a:prstClr val="black"/>
                </a:solidFill>
                <a:latin typeface="Calibri" panose="020F0502020204030204"/>
                <a:ea typeface="+mn-ea"/>
                <a:cs typeface="+mn-cs"/>
              </a:rPr>
              <a:t>, and then click the down arrow next to the phrase “</a:t>
            </a:r>
            <a:r>
              <a:rPr lang="en-US" b="1" dirty="0">
                <a:solidFill>
                  <a:prstClr val="black"/>
                </a:solidFill>
                <a:latin typeface="Calibri" panose="020F0502020204030204"/>
                <a:ea typeface="+mn-ea"/>
                <a:cs typeface="+mn-cs"/>
              </a:rPr>
              <a:t>with no totals</a:t>
            </a:r>
            <a:r>
              <a:rPr lang="en-US" dirty="0">
                <a:solidFill>
                  <a:prstClr val="black"/>
                </a:solidFill>
                <a:latin typeface="Calibri" panose="020F0502020204030204"/>
                <a:ea typeface="+mn-ea"/>
                <a:cs typeface="+mn-cs"/>
              </a:rPr>
              <a:t>.” Next, select </a:t>
            </a:r>
            <a:r>
              <a:rPr lang="en-US" b="1" dirty="0">
                <a:solidFill>
                  <a:prstClr val="black"/>
                </a:solidFill>
                <a:latin typeface="Calibri" panose="020F0502020204030204"/>
                <a:ea typeface="+mn-ea"/>
                <a:cs typeface="+mn-cs"/>
              </a:rPr>
              <a:t>TotalDonations</a:t>
            </a:r>
            <a:r>
              <a:rPr lang="en-US" dirty="0">
                <a:solidFill>
                  <a:prstClr val="black"/>
                </a:solidFill>
                <a:latin typeface="Calibri" panose="020F0502020204030204"/>
                <a:ea typeface="+mn-ea"/>
                <a:cs typeface="+mn-cs"/>
              </a:rPr>
              <a:t> from the </a:t>
            </a:r>
            <a:r>
              <a:rPr lang="en-US" b="1" dirty="0">
                <a:solidFill>
                  <a:prstClr val="black"/>
                </a:solidFill>
                <a:latin typeface="Calibri" panose="020F0502020204030204"/>
                <a:ea typeface="+mn-ea"/>
                <a:cs typeface="+mn-cs"/>
              </a:rPr>
              <a:t>Total On</a:t>
            </a:r>
            <a:r>
              <a:rPr lang="en-US" dirty="0">
                <a:solidFill>
                  <a:prstClr val="black"/>
                </a:solidFill>
                <a:latin typeface="Calibri" panose="020F0502020204030204"/>
                <a:ea typeface="+mn-ea"/>
                <a:cs typeface="+mn-cs"/>
              </a:rPr>
              <a:t> box, and then check </a:t>
            </a:r>
            <a:r>
              <a:rPr lang="en-US" b="1" dirty="0">
                <a:solidFill>
                  <a:prstClr val="black"/>
                </a:solidFill>
                <a:latin typeface="Calibri" panose="020F0502020204030204"/>
                <a:ea typeface="+mn-ea"/>
                <a:cs typeface="+mn-cs"/>
              </a:rPr>
              <a:t>Show Grand Total</a:t>
            </a:r>
            <a:r>
              <a:rPr lang="en-US" dirty="0">
                <a:solidFill>
                  <a:prstClr val="black"/>
                </a:solidFill>
                <a:latin typeface="Calibri" panose="020F0502020204030204"/>
                <a:ea typeface="+mn-ea"/>
                <a:cs typeface="+mn-cs"/>
              </a:rPr>
              <a:t> and </a:t>
            </a:r>
            <a:r>
              <a:rPr lang="en-US" b="1" dirty="0">
                <a:solidFill>
                  <a:prstClr val="black"/>
                </a:solidFill>
                <a:latin typeface="Calibri" panose="020F0502020204030204"/>
                <a:ea typeface="+mn-ea"/>
                <a:cs typeface="+mn-cs"/>
              </a:rPr>
              <a:t>Show subtotal in group footer</a:t>
            </a:r>
            <a:r>
              <a:rPr lang="en-US" dirty="0">
                <a:solidFill>
                  <a:prstClr val="black"/>
                </a:solidFill>
                <a:latin typeface="Calibri" panose="020F0502020204030204"/>
                <a:ea typeface="+mn-ea"/>
                <a:cs typeface="+mn-cs"/>
              </a:rPr>
              <a:t>.</a:t>
            </a:r>
          </a:p>
          <a:p>
            <a:pPr lvl="0" defTabSz="914400">
              <a:defRPr/>
            </a:pP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027570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defRPr/>
            </a:pPr>
            <a:r>
              <a:rPr lang="en-US" dirty="0">
                <a:solidFill>
                  <a:prstClr val="black"/>
                </a:solidFill>
                <a:latin typeface="Calibri" panose="020F0502020204030204"/>
                <a:ea typeface="+mn-ea"/>
                <a:cs typeface="+mn-cs"/>
              </a:rPr>
              <a:t>This chapter extension discusses fundamental techniques for creating a database and a database application with Microsoft Access 2019.</a:t>
            </a:r>
          </a:p>
          <a:p>
            <a:pPr lvl="0" defTabSz="914400">
              <a:defRPr/>
            </a:pP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673022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defRPr/>
            </a:pPr>
            <a:r>
              <a:rPr lang="en-US" dirty="0">
                <a:solidFill>
                  <a:prstClr val="black"/>
                </a:solidFill>
                <a:latin typeface="Calibri" panose="020F0502020204030204"/>
                <a:ea typeface="+mn-ea"/>
                <a:cs typeface="+mn-cs"/>
              </a:rPr>
              <a:t>The only remaining problem is that label NumCalls is cut off. We need to expand the box that contains this value. To do so, select </a:t>
            </a:r>
            <a:r>
              <a:rPr lang="en-US" b="1" dirty="0">
                <a:solidFill>
                  <a:prstClr val="black"/>
                </a:solidFill>
                <a:latin typeface="Calibri" panose="020F0502020204030204"/>
                <a:ea typeface="+mn-ea"/>
                <a:cs typeface="+mn-cs"/>
              </a:rPr>
              <a:t>Layout View</a:t>
            </a:r>
            <a:r>
              <a:rPr lang="en-US" dirty="0">
                <a:solidFill>
                  <a:prstClr val="black"/>
                </a:solidFill>
                <a:latin typeface="Calibri" panose="020F0502020204030204"/>
                <a:ea typeface="+mn-ea"/>
                <a:cs typeface="+mn-cs"/>
              </a:rPr>
              <a:t> from View in the ribbon, click </a:t>
            </a:r>
            <a:r>
              <a:rPr lang="en-US" b="1" dirty="0">
                <a:solidFill>
                  <a:prstClr val="black"/>
                </a:solidFill>
                <a:latin typeface="Calibri" panose="020F0502020204030204"/>
                <a:ea typeface="+mn-ea"/>
                <a:cs typeface="+mn-cs"/>
              </a:rPr>
              <a:t>WorkDate</a:t>
            </a:r>
            <a:r>
              <a:rPr lang="en-US" dirty="0">
                <a:solidFill>
                  <a:prstClr val="black"/>
                </a:solidFill>
                <a:latin typeface="Calibri" panose="020F0502020204030204"/>
                <a:ea typeface="+mn-ea"/>
                <a:cs typeface="+mn-cs"/>
              </a:rPr>
              <a:t>, and then slide it slightly to the left. Do the same with </a:t>
            </a:r>
            <a:r>
              <a:rPr lang="en-US" b="1" dirty="0">
                <a:solidFill>
                  <a:prstClr val="black"/>
                </a:solidFill>
                <a:latin typeface="Calibri" panose="020F0502020204030204"/>
                <a:ea typeface="+mn-ea"/>
                <a:cs typeface="+mn-cs"/>
              </a:rPr>
              <a:t>Hour</a:t>
            </a:r>
            <a:r>
              <a:rPr lang="en-US" dirty="0">
                <a:solidFill>
                  <a:prstClr val="black"/>
                </a:solidFill>
                <a:latin typeface="Calibri" panose="020F0502020204030204"/>
                <a:ea typeface="+mn-ea"/>
                <a:cs typeface="+mn-cs"/>
              </a:rPr>
              <a:t>. Then expand </a:t>
            </a:r>
            <a:r>
              <a:rPr lang="en-US" b="1" dirty="0">
                <a:solidFill>
                  <a:prstClr val="black"/>
                </a:solidFill>
                <a:latin typeface="Calibri" panose="020F0502020204030204"/>
                <a:ea typeface="+mn-ea"/>
                <a:cs typeface="+mn-cs"/>
              </a:rPr>
              <a:t>NumCalls</a:t>
            </a:r>
            <a:r>
              <a:rPr lang="en-US" dirty="0">
                <a:solidFill>
                  <a:prstClr val="black"/>
                </a:solidFill>
                <a:latin typeface="Calibri" panose="020F0502020204030204"/>
                <a:ea typeface="+mn-ea"/>
                <a:cs typeface="+mn-cs"/>
              </a:rPr>
              <a:t> until you can see all of the label.</a:t>
            </a:r>
          </a:p>
          <a:p>
            <a:pPr lvl="0" defTabSz="914400">
              <a:defRPr/>
            </a:pP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059409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defRPr/>
            </a:pPr>
            <a:r>
              <a:rPr lang="en-US" dirty="0">
                <a:solidFill>
                  <a:prstClr val="black"/>
                </a:solidFill>
                <a:latin typeface="Arial" panose="020B0604020202020204" pitchFamily="34" charset="0"/>
                <a:ea typeface="+mn-ea"/>
                <a:cs typeface="+mn-cs"/>
              </a:rPr>
              <a:t>Select </a:t>
            </a:r>
            <a:r>
              <a:rPr lang="en-US" b="1" i="1" dirty="0">
                <a:solidFill>
                  <a:prstClr val="black"/>
                </a:solidFill>
                <a:latin typeface="Arial" panose="020B0604020202020204" pitchFamily="34" charset="0"/>
                <a:ea typeface="+mn-ea"/>
                <a:cs typeface="+mn-cs"/>
              </a:rPr>
              <a:t>Layout View </a:t>
            </a:r>
            <a:r>
              <a:rPr lang="en-US" dirty="0">
                <a:solidFill>
                  <a:prstClr val="black"/>
                </a:solidFill>
                <a:latin typeface="Arial" panose="020B0604020202020204" pitchFamily="34" charset="0"/>
                <a:ea typeface="+mn-ea"/>
                <a:cs typeface="+mn-cs"/>
              </a:rPr>
              <a:t>from </a:t>
            </a:r>
            <a:r>
              <a:rPr lang="en-US" i="1" dirty="0">
                <a:solidFill>
                  <a:prstClr val="black"/>
                </a:solidFill>
                <a:latin typeface="Arial" panose="020B0604020202020204" pitchFamily="34" charset="0"/>
                <a:ea typeface="+mn-ea"/>
                <a:cs typeface="+mn-cs"/>
              </a:rPr>
              <a:t>View </a:t>
            </a:r>
            <a:r>
              <a:rPr lang="en-US" dirty="0">
                <a:solidFill>
                  <a:prstClr val="black"/>
                </a:solidFill>
                <a:latin typeface="Arial" panose="020B0604020202020204" pitchFamily="34" charset="0"/>
                <a:ea typeface="+mn-ea"/>
                <a:cs typeface="+mn-cs"/>
              </a:rPr>
              <a:t>in the ribbon, click </a:t>
            </a:r>
            <a:r>
              <a:rPr lang="en-US" b="1" dirty="0">
                <a:solidFill>
                  <a:prstClr val="black"/>
                </a:solidFill>
                <a:latin typeface="Arial" panose="020B0604020202020204" pitchFamily="34" charset="0"/>
                <a:ea typeface="+mn-ea"/>
                <a:cs typeface="+mn-cs"/>
              </a:rPr>
              <a:t>Work</a:t>
            </a:r>
            <a:r>
              <a:rPr lang="en-US" b="1" i="1" dirty="0">
                <a:solidFill>
                  <a:prstClr val="black"/>
                </a:solidFill>
                <a:latin typeface="Arial" panose="020B0604020202020204" pitchFamily="34" charset="0"/>
                <a:ea typeface="+mn-ea"/>
                <a:cs typeface="+mn-cs"/>
              </a:rPr>
              <a:t>Date</a:t>
            </a:r>
            <a:r>
              <a:rPr lang="en-US" i="1" dirty="0">
                <a:solidFill>
                  <a:prstClr val="black"/>
                </a:solidFill>
                <a:latin typeface="Arial" panose="020B0604020202020204" pitchFamily="34" charset="0"/>
                <a:ea typeface="+mn-ea"/>
                <a:cs typeface="+mn-cs"/>
              </a:rPr>
              <a:t>. S</a:t>
            </a:r>
            <a:r>
              <a:rPr lang="en-US" dirty="0">
                <a:solidFill>
                  <a:prstClr val="black"/>
                </a:solidFill>
                <a:latin typeface="Arial" panose="020B0604020202020204" pitchFamily="34" charset="0"/>
                <a:ea typeface="+mn-ea"/>
                <a:cs typeface="+mn-cs"/>
              </a:rPr>
              <a:t>lide it slightly to left. Do same with </a:t>
            </a:r>
            <a:r>
              <a:rPr lang="en-US" b="1" dirty="0">
                <a:solidFill>
                  <a:prstClr val="black"/>
                </a:solidFill>
                <a:latin typeface="Arial" panose="020B0604020202020204" pitchFamily="34" charset="0"/>
                <a:ea typeface="+mn-ea"/>
                <a:cs typeface="+mn-cs"/>
              </a:rPr>
              <a:t>Hour</a:t>
            </a:r>
            <a:r>
              <a:rPr lang="en-US" dirty="0">
                <a:solidFill>
                  <a:prstClr val="black"/>
                </a:solidFill>
                <a:latin typeface="Arial" panose="020B0604020202020204" pitchFamily="34" charset="0"/>
                <a:ea typeface="+mn-ea"/>
                <a:cs typeface="+mn-cs"/>
              </a:rPr>
              <a:t>. Expand </a:t>
            </a:r>
            <a:r>
              <a:rPr lang="en-US" b="1" dirty="0">
                <a:solidFill>
                  <a:prstClr val="black"/>
                </a:solidFill>
                <a:latin typeface="Arial" panose="020B0604020202020204" pitchFamily="34" charset="0"/>
                <a:ea typeface="+mn-ea"/>
                <a:cs typeface="+mn-cs"/>
              </a:rPr>
              <a:t>NumCalls</a:t>
            </a:r>
            <a:r>
              <a:rPr lang="en-US" dirty="0">
                <a:solidFill>
                  <a:prstClr val="black"/>
                </a:solidFill>
                <a:latin typeface="Arial" panose="020B0604020202020204" pitchFamily="34" charset="0"/>
                <a:ea typeface="+mn-ea"/>
                <a:cs typeface="+mn-cs"/>
              </a:rPr>
              <a:t>.</a:t>
            </a:r>
          </a:p>
          <a:p>
            <a:pPr lvl="0" defTabSz="914400">
              <a:defRPr/>
            </a:pP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664097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defRPr/>
            </a:pPr>
            <a:r>
              <a:rPr lang="en-US" dirty="0">
                <a:solidFill>
                  <a:prstClr val="black"/>
                </a:solidFill>
                <a:latin typeface="Arial" panose="020B0604020202020204" pitchFamily="34" charset="0"/>
                <a:ea typeface="+mn-ea"/>
                <a:cs typeface="Arial" panose="020B0604020202020204" pitchFamily="34" charset="0"/>
              </a:rPr>
              <a:t>In this chapter extension, you learned fundamental techniques for creating a database and forms, queries, and reports with Microsoft Access.</a:t>
            </a: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092351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43</a:t>
            </a:fld>
            <a:endParaRPr lang="en-US" dirty="0"/>
          </a:p>
        </p:txBody>
      </p:sp>
    </p:spTree>
    <p:extLst>
      <p:ext uri="{BB962C8B-B14F-4D97-AF65-F5344CB8AC3E}">
        <p14:creationId xmlns:p14="http://schemas.microsoft.com/office/powerpoint/2010/main" val="657549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defRPr/>
            </a:pPr>
            <a:r>
              <a:rPr lang="en-US" dirty="0">
                <a:solidFill>
                  <a:prstClr val="black"/>
                </a:solidFill>
                <a:latin typeface="Calibri" panose="020F0502020204030204"/>
                <a:ea typeface="+mn-ea"/>
                <a:cs typeface="+mn-cs"/>
              </a:rPr>
              <a:t>Note the ambiguity in name PROSPECT. Before someone has become a volunteer, he is a prospect, and the term is fine. However, once that person has actually done work, he is no longer merely a prospect. This ambiguity occurs because the database is used both for finding volunteers and for recording their experiences once they have joined.</a:t>
            </a:r>
          </a:p>
          <a:p>
            <a:pPr lvl="0" defTabSz="914400"/>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86188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defRPr/>
            </a:pPr>
            <a:r>
              <a:rPr lang="en-US" dirty="0">
                <a:solidFill>
                  <a:prstClr val="black"/>
                </a:solidFill>
                <a:latin typeface="Calibri" panose="020F0502020204030204"/>
                <a:ea typeface="+mn-ea"/>
                <a:cs typeface="+mn-cs"/>
              </a:rPr>
              <a:t>This figure further documents the attributes of the design. Sample data for this table are shown in Figure CE7-2, pg. 435.</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0607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defRPr/>
            </a:pPr>
            <a:r>
              <a:rPr lang="en-US" dirty="0">
                <a:solidFill>
                  <a:prstClr val="black"/>
                </a:solidFill>
                <a:latin typeface="Calibri" panose="020F0502020204030204"/>
                <a:ea typeface="+mn-ea"/>
                <a:cs typeface="+mn-cs"/>
              </a:rPr>
              <a:t>If you use another version of Access, your screen will appear differently, but the essentials will be the same.</a:t>
            </a:r>
          </a:p>
          <a:p>
            <a:pPr lvl="0" defTabSz="914400">
              <a:defRPr/>
            </a:pP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58635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defTabSz="914400">
              <a:buFontTx/>
              <a:buNone/>
            </a:pPr>
            <a:r>
              <a:rPr lang="en-US" dirty="0">
                <a:solidFill>
                  <a:prstClr val="black"/>
                </a:solidFill>
                <a:latin typeface="Calibri" panose="020F0502020204030204"/>
                <a:ea typeface="+mn-ea"/>
                <a:cs typeface="+mn-cs"/>
              </a:rPr>
              <a:t>Use this figure to review the steps presented in previous slides.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84294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defRPr/>
            </a:pPr>
            <a:r>
              <a:rPr lang="en-US" dirty="0">
                <a:solidFill>
                  <a:prstClr val="black"/>
                </a:solidFill>
                <a:latin typeface="Calibri" panose="020F0502020204030204"/>
                <a:ea typeface="+mn-ea"/>
                <a:cs typeface="+mn-cs"/>
              </a:rPr>
              <a:t>Explain Access menu bar.</a:t>
            </a:r>
          </a:p>
          <a:p>
            <a:pPr lvl="0" defTabSz="914400">
              <a:defRPr/>
            </a:pP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98022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defRPr/>
            </a:pPr>
            <a:r>
              <a:rPr lang="en-US" dirty="0">
                <a:solidFill>
                  <a:prstClr val="black"/>
                </a:solidFill>
                <a:latin typeface="Calibri" panose="020F0502020204030204"/>
                <a:ea typeface="+mn-ea"/>
                <a:cs typeface="+mn-cs"/>
              </a:rPr>
              <a:t>Figure shows how to set the length of a Text Data Type.</a:t>
            </a:r>
          </a:p>
          <a:p>
            <a:pPr lvl="0" defTabSz="914400">
              <a:defRPr/>
            </a:pP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19142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defRPr/>
            </a:pPr>
            <a:r>
              <a:rPr lang="en-US" dirty="0">
                <a:solidFill>
                  <a:prstClr val="black"/>
                </a:solidFill>
                <a:latin typeface="Calibri" panose="020F0502020204030204"/>
                <a:ea typeface="+mn-ea"/>
                <a:cs typeface="+mn-cs"/>
              </a:rPr>
              <a:t>ProspectID is the primary key of this table, and the little key icon next to the ProspectID Field Name means Access has already made it so. If we wanted to make another field the primary key, we would highlight that field and then click the Primary Key icon in the left-hand portion of the Design ribbon.</a:t>
            </a:r>
          </a:p>
          <a:p>
            <a:pPr lvl="0" defTabSz="914400">
              <a:defRPr/>
            </a:pP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43687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12192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Arial"/>
              <a:ea typeface="Arial"/>
              <a:cs typeface="Arial"/>
              <a:sym typeface="Arial"/>
            </a:endParaRPr>
          </a:p>
        </p:txBody>
      </p:sp>
      <p:sp>
        <p:nvSpPr>
          <p:cNvPr id="19" name="Shape 19"/>
          <p:cNvSpPr txBox="1">
            <a:spLocks noGrp="1"/>
          </p:cNvSpPr>
          <p:nvPr>
            <p:ph type="ctrTitle"/>
          </p:nvPr>
        </p:nvSpPr>
        <p:spPr>
          <a:xfrm>
            <a:off x="914400" y="762001"/>
            <a:ext cx="103632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899584" y="3962400"/>
            <a:ext cx="10392833"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3" name="Shape 23"/>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‹Nr.›</a:t>
            </a:fld>
            <a:endParaRPr lang="en-US" sz="900" dirty="0">
              <a:solidFill>
                <a:schemeClr val="lt1"/>
              </a:solidFil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‹Nr.›</a:t>
            </a:fld>
            <a:endParaRPr lang="en-US" sz="900" dirty="0">
              <a:solidFill>
                <a:schemeClr val="lt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609600" y="1600201"/>
            <a:ext cx="109728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a:p>
          <a:p>
            <a:pPr lvl="1"/>
            <a:endParaRPr lang="en-US" dirty="0"/>
          </a:p>
          <a:p>
            <a:pPr lvl="2"/>
            <a:endParaRPr dirty="0"/>
          </a:p>
        </p:txBody>
      </p:sp>
      <p:sp>
        <p:nvSpPr>
          <p:cNvPr id="33" name="Shape 33"/>
          <p:cNvSpPr txBox="1">
            <a:spLocks noGrp="1"/>
          </p:cNvSpPr>
          <p:nvPr>
            <p:ph type="body" idx="2"/>
          </p:nvPr>
        </p:nvSpPr>
        <p:spPr>
          <a:xfrm>
            <a:off x="609600" y="3962401"/>
            <a:ext cx="109728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a:p>
          <a:p>
            <a:pPr lvl="1"/>
            <a:endParaRPr lang="en-US" dirty="0"/>
          </a:p>
          <a:p>
            <a:pPr lvl="2"/>
            <a:endParaRPr dirty="0"/>
          </a:p>
        </p:txBody>
      </p:sp>
      <p:sp>
        <p:nvSpPr>
          <p:cNvPr id="34" name="Shape 34"/>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‹Nr.›</a:t>
            </a:fld>
            <a:endParaRPr lang="en-US" sz="900" dirty="0">
              <a:solidFill>
                <a:schemeClr val="lt1"/>
              </a:solidFill>
            </a:endParaRPr>
          </a:p>
        </p:txBody>
      </p:sp>
    </p:spTree>
    <p:extLst>
      <p:ext uri="{BB962C8B-B14F-4D97-AF65-F5344CB8AC3E}">
        <p14:creationId xmlns:p14="http://schemas.microsoft.com/office/powerpoint/2010/main" val="1461762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1" name="Shape 81"/>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2" name="Shape 82"/>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dk1"/>
                </a:solidFill>
              </a:rPr>
              <a:pPr algn="r">
                <a:buSzPct val="25000"/>
              </a:pPr>
              <a:t>‹Nr.›</a:t>
            </a:fld>
            <a:endParaRPr lang="en-US" sz="900" dirty="0">
              <a:solidFill>
                <a:schemeClr val="dk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dirty="0"/>
          </a:p>
        </p:txBody>
      </p:sp>
      <p:sp>
        <p:nvSpPr>
          <p:cNvPr id="3" name="Date Placeholder 2"/>
          <p:cNvSpPr>
            <a:spLocks noGrp="1"/>
          </p:cNvSpPr>
          <p:nvPr>
            <p:ph type="dt" idx="11"/>
          </p:nvPr>
        </p:nvSpPr>
        <p:spPr/>
        <p:txBody>
          <a:bodyPr/>
          <a:lstStyle/>
          <a:p>
            <a:endParaRPr lang="en-US"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900" smtClean="0">
                <a:solidFill>
                  <a:schemeClr val="lt1"/>
                </a:solidFill>
              </a:rPr>
              <a:pPr algn="r">
                <a:buSzPct val="25000"/>
              </a:pPr>
              <a:t>‹Nr.›</a:t>
            </a:fld>
            <a:endParaRPr lang="en-US" sz="900" dirty="0">
              <a:solidFill>
                <a:schemeClr val="lt1"/>
              </a:solidFill>
            </a:endParaRPr>
          </a:p>
        </p:txBody>
      </p:sp>
    </p:spTree>
    <p:extLst>
      <p:ext uri="{BB962C8B-B14F-4D97-AF65-F5344CB8AC3E}">
        <p14:creationId xmlns:p14="http://schemas.microsoft.com/office/powerpoint/2010/main" val="1902592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609600" y="215371"/>
            <a:ext cx="109728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609600" y="816429"/>
            <a:ext cx="109728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6705600" y="1600200"/>
            <a:ext cx="48768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6705600" y="3200401"/>
            <a:ext cx="48768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125293" y="6165337"/>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‹Nr.›</a:t>
            </a:fld>
            <a:endParaRPr lang="en-US" sz="900" dirty="0">
              <a:solidFill>
                <a:schemeClr val="lt1"/>
              </a:solidFill>
            </a:endParaRPr>
          </a:p>
        </p:txBody>
      </p:sp>
      <p:sp>
        <p:nvSpPr>
          <p:cNvPr id="9" name="Shape 39"/>
          <p:cNvSpPr txBox="1">
            <a:spLocks noGrp="1"/>
          </p:cNvSpPr>
          <p:nvPr>
            <p:ph type="body" idx="13"/>
          </p:nvPr>
        </p:nvSpPr>
        <p:spPr>
          <a:xfrm>
            <a:off x="633039" y="1500548"/>
            <a:ext cx="109728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2" name="Textfeld 1">
            <a:extLst>
              <a:ext uri="{FF2B5EF4-FFF2-40B4-BE49-F238E27FC236}">
                <a16:creationId xmlns:a16="http://schemas.microsoft.com/office/drawing/2014/main" id="{0CED8EBE-EB3D-C341-903B-AE3B63747DF3}"/>
              </a:ext>
            </a:extLst>
          </p:cNvPr>
          <p:cNvSpPr txBox="1"/>
          <p:nvPr userDrawn="1"/>
        </p:nvSpPr>
        <p:spPr>
          <a:xfrm>
            <a:off x="1636295" y="6612556"/>
            <a:ext cx="184731" cy="307777"/>
          </a:xfrm>
          <a:prstGeom prst="rect">
            <a:avLst/>
          </a:prstGeom>
          <a:noFill/>
        </p:spPr>
        <p:txBody>
          <a:bodyPr wrap="none" rtlCol="0">
            <a:spAutoFit/>
          </a:bodyPr>
          <a:lstStyle/>
          <a:p>
            <a:endParaRPr lang="de-DE" dirty="0"/>
          </a:p>
        </p:txBody>
      </p:sp>
    </p:spTree>
    <p:extLst>
      <p:ext uri="{BB962C8B-B14F-4D97-AF65-F5344CB8AC3E}">
        <p14:creationId xmlns:p14="http://schemas.microsoft.com/office/powerpoint/2010/main" val="30688579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dirty="0"/>
          </a:p>
        </p:txBody>
      </p:sp>
      <p:sp>
        <p:nvSpPr>
          <p:cNvPr id="3" name="Date Placeholder 2"/>
          <p:cNvSpPr>
            <a:spLocks noGrp="1"/>
          </p:cNvSpPr>
          <p:nvPr>
            <p:ph type="dt" idx="11"/>
          </p:nvPr>
        </p:nvSpPr>
        <p:spPr/>
        <p:txBody>
          <a:bodyPr/>
          <a:lstStyle/>
          <a:p>
            <a:endParaRPr lang="en-US"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900" smtClean="0">
                <a:solidFill>
                  <a:schemeClr val="lt1"/>
                </a:solidFill>
              </a:rPr>
              <a:pPr algn="r">
                <a:buSzPct val="25000"/>
              </a:pPr>
              <a:t>‹Nr.›</a:t>
            </a:fld>
            <a:endParaRPr lang="en-US" sz="900" dirty="0">
              <a:solidFill>
                <a:schemeClr val="lt1"/>
              </a:solidFill>
            </a:endParaRPr>
          </a:p>
        </p:txBody>
      </p:sp>
    </p:spTree>
    <p:extLst>
      <p:ext uri="{BB962C8B-B14F-4D97-AF65-F5344CB8AC3E}">
        <p14:creationId xmlns:p14="http://schemas.microsoft.com/office/powerpoint/2010/main" val="1150404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609600" y="228601"/>
            <a:ext cx="109728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609600" y="5368160"/>
            <a:ext cx="109728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dk1"/>
                </a:solidFill>
              </a:rPr>
              <a:pPr algn="r">
                <a:buSzPct val="25000"/>
              </a:pPr>
              <a:t>‹Nr.›</a:t>
            </a:fld>
            <a:endParaRPr lang="en-US" sz="900" dirty="0">
              <a:solidFill>
                <a:schemeClr val="dk1"/>
              </a:solidFil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609600" y="1600201"/>
            <a:ext cx="109728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a:p>
            <a:pPr lvl="1"/>
            <a:endParaRPr lang="en-IN" dirty="0"/>
          </a:p>
          <a:p>
            <a:pPr lvl="2"/>
            <a:endParaRPr lang="en-I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609600" y="1600200"/>
            <a:ext cx="10972800" cy="672981"/>
          </a:xfrm>
          <a:prstGeom prst="rect">
            <a:avLst/>
          </a:prstGeom>
          <a:noFill/>
          <a:ln>
            <a:noFill/>
          </a:ln>
        </p:spPr>
        <p:txBody>
          <a:bodyPr lIns="91425" tIns="91425" rIns="91425" bIns="91425" anchor="t" anchorCtr="0"/>
          <a:lstStyle>
            <a:lvl1pPr marL="0" marR="0" lvl="0" indent="0" algn="l" rtl="0">
              <a:spcBef>
                <a:spcPts val="1500"/>
              </a:spcBef>
              <a:buClr>
                <a:srgbClr val="007FA3"/>
              </a:buClr>
              <a:buSzPct val="100000"/>
              <a:buFont typeface="Arial" panose="020B0604020202020204" pitchFamily="34" charset="0"/>
              <a:buNone/>
              <a:tabLst>
                <a:tab pos="176213" algn="l"/>
              </a:tabLst>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US" dirty="0"/>
          </a:p>
        </p:txBody>
      </p:sp>
      <p:sp>
        <p:nvSpPr>
          <p:cNvPr id="9" name="Content Placeholder 8"/>
          <p:cNvSpPr>
            <a:spLocks noGrp="1"/>
          </p:cNvSpPr>
          <p:nvPr>
            <p:ph sz="quarter" idx="10"/>
          </p:nvPr>
        </p:nvSpPr>
        <p:spPr>
          <a:xfrm>
            <a:off x="609600" y="2435226"/>
            <a:ext cx="10972800" cy="7350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1"/>
          </p:nvPr>
        </p:nvSpPr>
        <p:spPr>
          <a:xfrm>
            <a:off x="609600" y="3392488"/>
            <a:ext cx="10972800" cy="7699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2"/>
          </p:nvPr>
        </p:nvSpPr>
        <p:spPr>
          <a:xfrm>
            <a:off x="609600" y="4452938"/>
            <a:ext cx="10972800" cy="8191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9256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609600" y="1600201"/>
            <a:ext cx="109728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p:txBody>
      </p:sp>
      <p:sp>
        <p:nvSpPr>
          <p:cNvPr id="3" name="Content Placeholder 2"/>
          <p:cNvSpPr>
            <a:spLocks noGrp="1"/>
          </p:cNvSpPr>
          <p:nvPr>
            <p:ph sz="quarter" idx="13"/>
          </p:nvPr>
        </p:nvSpPr>
        <p:spPr>
          <a:xfrm>
            <a:off x="609600" y="2278063"/>
            <a:ext cx="10972800" cy="5588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4"/>
          </p:nvPr>
        </p:nvSpPr>
        <p:spPr>
          <a:xfrm>
            <a:off x="609601" y="2954338"/>
            <a:ext cx="10977033" cy="6096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5"/>
          </p:nvPr>
        </p:nvSpPr>
        <p:spPr>
          <a:xfrm>
            <a:off x="609600" y="3733801"/>
            <a:ext cx="10972800" cy="5508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6"/>
          </p:nvPr>
        </p:nvSpPr>
        <p:spPr>
          <a:xfrm>
            <a:off x="609600" y="4427538"/>
            <a:ext cx="10972800" cy="652462"/>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Content Placeholder 10"/>
          <p:cNvSpPr>
            <a:spLocks noGrp="1"/>
          </p:cNvSpPr>
          <p:nvPr>
            <p:ph sz="quarter" idx="17"/>
          </p:nvPr>
        </p:nvSpPr>
        <p:spPr>
          <a:xfrm>
            <a:off x="609600" y="5181601"/>
            <a:ext cx="10972800" cy="5000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609600" y="1600201"/>
            <a:ext cx="109728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p:txBody>
      </p:sp>
      <p:sp>
        <p:nvSpPr>
          <p:cNvPr id="3" name="Content Placeholder 2"/>
          <p:cNvSpPr>
            <a:spLocks noGrp="1"/>
          </p:cNvSpPr>
          <p:nvPr>
            <p:ph sz="quarter" idx="13"/>
          </p:nvPr>
        </p:nvSpPr>
        <p:spPr>
          <a:xfrm>
            <a:off x="609600" y="2278063"/>
            <a:ext cx="10972800" cy="5588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4"/>
          </p:nvPr>
        </p:nvSpPr>
        <p:spPr>
          <a:xfrm>
            <a:off x="609601" y="2954338"/>
            <a:ext cx="10977033" cy="6096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5"/>
          </p:nvPr>
        </p:nvSpPr>
        <p:spPr>
          <a:xfrm>
            <a:off x="609600" y="3733801"/>
            <a:ext cx="10972800" cy="5508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6"/>
          </p:nvPr>
        </p:nvSpPr>
        <p:spPr>
          <a:xfrm>
            <a:off x="609600" y="4427538"/>
            <a:ext cx="10972800" cy="652462"/>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Content Placeholder 10"/>
          <p:cNvSpPr>
            <a:spLocks noGrp="1"/>
          </p:cNvSpPr>
          <p:nvPr>
            <p:ph sz="quarter" idx="17"/>
          </p:nvPr>
        </p:nvSpPr>
        <p:spPr>
          <a:xfrm>
            <a:off x="609600" y="5181601"/>
            <a:ext cx="10972800" cy="5000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Content Placeholder 3"/>
          <p:cNvSpPr>
            <a:spLocks noGrp="1"/>
          </p:cNvSpPr>
          <p:nvPr>
            <p:ph sz="quarter" idx="18"/>
          </p:nvPr>
        </p:nvSpPr>
        <p:spPr>
          <a:xfrm>
            <a:off x="609600" y="5811838"/>
            <a:ext cx="10972800" cy="457200"/>
          </a:xfrm>
        </p:spPr>
        <p:txBody>
          <a:bodyPr/>
          <a:lstStyle>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9"/>
          </p:nvPr>
        </p:nvSpPr>
        <p:spPr>
          <a:xfrm>
            <a:off x="4876801" y="6418263"/>
            <a:ext cx="639779" cy="2984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20"/>
          </p:nvPr>
        </p:nvSpPr>
        <p:spPr>
          <a:xfrm>
            <a:off x="7338485" y="6418263"/>
            <a:ext cx="604423"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21"/>
          </p:nvPr>
        </p:nvSpPr>
        <p:spPr>
          <a:xfrm>
            <a:off x="9601201" y="6418263"/>
            <a:ext cx="768036"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22"/>
          </p:nvPr>
        </p:nvSpPr>
        <p:spPr>
          <a:xfrm flipH="1">
            <a:off x="10634802" y="6418263"/>
            <a:ext cx="1038132"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4794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609600" y="215371"/>
            <a:ext cx="109728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609600" y="816429"/>
            <a:ext cx="109728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6705600" y="1600200"/>
            <a:ext cx="48768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6705600" y="3200401"/>
            <a:ext cx="48768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125293" y="6165337"/>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‹Nr.›</a:t>
            </a:fld>
            <a:endParaRPr lang="en-US" sz="900" dirty="0">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609600" y="215371"/>
            <a:ext cx="109728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609600" y="816430"/>
            <a:ext cx="109728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609600" y="1600201"/>
            <a:ext cx="109728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‹Nr.›</a:t>
            </a:fld>
            <a:endParaRPr lang="en-US" sz="900" dirty="0">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914400" y="1447801"/>
            <a:ext cx="103632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899583" y="3962400"/>
            <a:ext cx="1039283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‹Nr.›</a:t>
            </a:fld>
            <a:endParaRPr lang="en-US" sz="900" dirty="0">
              <a:solidFill>
                <a:schemeClr val="lt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609600" y="1600201"/>
            <a:ext cx="109728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‹Nr.›</a:t>
            </a:fld>
            <a:endParaRPr lang="en-US" sz="900" dirty="0">
              <a:solidFill>
                <a:schemeClr val="lt1"/>
              </a:solidFill>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76" r:id="rId4"/>
    <p:sldLayoutId id="2147483668" r:id="rId5"/>
    <p:sldLayoutId id="2147483669" r:id="rId6"/>
    <p:sldLayoutId id="2147483651" r:id="rId7"/>
    <p:sldLayoutId id="2147483654" r:id="rId8"/>
    <p:sldLayoutId id="2147483655" r:id="rId9"/>
    <p:sldLayoutId id="2147483656" r:id="rId10"/>
    <p:sldLayoutId id="2147483667" r:id="rId11"/>
    <p:sldLayoutId id="2147483657" r:id="rId12"/>
    <p:sldLayoutId id="2147483675"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609600" y="1600201"/>
            <a:ext cx="109728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‹Nr.›</a:t>
            </a:fld>
            <a:endParaRPr lang="en-US" sz="900" dirty="0">
              <a:solidFill>
                <a:schemeClr val="lt1"/>
              </a:solidFill>
            </a:endParaRPr>
          </a:p>
        </p:txBody>
      </p:sp>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 id="2147483674"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15372"/>
            <a:ext cx="8363663" cy="826560"/>
          </a:xfrm>
        </p:spPr>
        <p:txBody>
          <a:bodyPr anchor="b"/>
          <a:lstStyle/>
          <a:p>
            <a:pPr>
              <a:buSzPct val="100000"/>
            </a:pPr>
            <a:r>
              <a:rPr lang="en-US" dirty="0"/>
              <a:t>Experiencing M</a:t>
            </a:r>
            <a:r>
              <a:rPr lang="en-US" sz="100" dirty="0"/>
              <a:t> </a:t>
            </a:r>
            <a:r>
              <a:rPr lang="en-US" dirty="0"/>
              <a:t>I</a:t>
            </a:r>
            <a:r>
              <a:rPr lang="en-US" sz="100" dirty="0"/>
              <a:t> </a:t>
            </a:r>
            <a:r>
              <a:rPr lang="en-US" dirty="0"/>
              <a:t>S</a:t>
            </a:r>
            <a:endParaRPr lang="en-US" b="0" dirty="0">
              <a:latin typeface="Times New Roman" panose="02020603050405020304" pitchFamily="18" charset="0"/>
              <a:ea typeface="Arial"/>
              <a:cs typeface="Times New Roman" panose="02020603050405020304" pitchFamily="18" charset="0"/>
              <a:sym typeface="Arial"/>
            </a:endParaRPr>
          </a:p>
        </p:txBody>
      </p:sp>
      <p:sp>
        <p:nvSpPr>
          <p:cNvPr id="3" name="Text Placeholder 2"/>
          <p:cNvSpPr>
            <a:spLocks noGrp="1"/>
          </p:cNvSpPr>
          <p:nvPr>
            <p:ph type="body" idx="1"/>
          </p:nvPr>
        </p:nvSpPr>
        <p:spPr>
          <a:xfrm>
            <a:off x="1981199" y="1131312"/>
            <a:ext cx="8229600" cy="440920"/>
          </a:xfrm>
        </p:spPr>
        <p:txBody>
          <a:bodyPr/>
          <a:lstStyle/>
          <a:p>
            <a:r>
              <a:rPr lang="en-US" altLang="en-US" dirty="0">
                <a:latin typeface="+mn-lt"/>
                <a:cs typeface="Times New Roman" panose="02020603050405020304" pitchFamily="18" charset="0"/>
                <a:sym typeface="Times New Roman"/>
              </a:rPr>
              <a:t>Ninth Edition</a:t>
            </a:r>
            <a:endParaRPr lang="en-US" dirty="0">
              <a:latin typeface="+mn-lt"/>
              <a:cs typeface="Times New Roman" panose="02020603050405020304" pitchFamily="18" charset="0"/>
              <a:sym typeface="Times New Roman"/>
            </a:endParaRPr>
          </a:p>
        </p:txBody>
      </p:sp>
      <p:sp>
        <p:nvSpPr>
          <p:cNvPr id="4" name="Text Placeholder 3"/>
          <p:cNvSpPr>
            <a:spLocks noGrp="1"/>
          </p:cNvSpPr>
          <p:nvPr>
            <p:ph type="body" idx="2"/>
          </p:nvPr>
        </p:nvSpPr>
        <p:spPr>
          <a:xfrm>
            <a:off x="6440692" y="2209801"/>
            <a:ext cx="3882616" cy="815283"/>
          </a:xfrm>
        </p:spPr>
        <p:txBody>
          <a:bodyPr/>
          <a:lstStyle/>
          <a:p>
            <a:r>
              <a:rPr lang="en-US" b="1" dirty="0">
                <a:latin typeface="+mn-lt"/>
              </a:rPr>
              <a:t>Chapter Extension 7</a:t>
            </a:r>
          </a:p>
        </p:txBody>
      </p:sp>
      <p:sp>
        <p:nvSpPr>
          <p:cNvPr id="5" name="Text Placeholder 4"/>
          <p:cNvSpPr>
            <a:spLocks noGrp="1"/>
          </p:cNvSpPr>
          <p:nvPr>
            <p:ph type="body" idx="3"/>
          </p:nvPr>
        </p:nvSpPr>
        <p:spPr>
          <a:xfrm>
            <a:off x="6553200" y="3114462"/>
            <a:ext cx="3657600" cy="1553072"/>
          </a:xfrm>
        </p:spPr>
        <p:txBody>
          <a:bodyPr/>
          <a:lstStyle/>
          <a:p>
            <a:pPr algn="ctr"/>
            <a:r>
              <a:rPr lang="en-US" dirty="0">
                <a:latin typeface="+mn-lt"/>
              </a:rPr>
              <a:t>Using Microsoft Access 2019</a:t>
            </a:r>
          </a:p>
        </p:txBody>
      </p:sp>
      <p:pic>
        <p:nvPicPr>
          <p:cNvPr id="8" name="Picture 7" descr="Image of textbook cover art for Experiencing MIS, 9th Edition, by David M. Kroenke and Randall J. Boyle&#10;">
            <a:extLst>
              <a:ext uri="{FF2B5EF4-FFF2-40B4-BE49-F238E27FC236}">
                <a16:creationId xmlns:a16="http://schemas.microsoft.com/office/drawing/2014/main" id="{66F68693-04B9-45A8-9FEE-D461A6FE8391}"/>
              </a:ext>
              <a:ext uri="{C183D7F6-B498-43B3-948B-1728B52AA6E4}">
                <adec:decorative xmlns:adec="http://schemas.microsoft.com/office/drawing/2017/decorative" val="0"/>
              </a:ext>
            </a:extLst>
          </p:cNvPr>
          <p:cNvPicPr>
            <a:picLocks noChangeAspect="1"/>
          </p:cNvPicPr>
          <p:nvPr/>
        </p:nvPicPr>
        <p:blipFill>
          <a:blip r:embed="rId3"/>
          <a:srcRect/>
          <a:stretch/>
        </p:blipFill>
        <p:spPr>
          <a:xfrm>
            <a:off x="2259918" y="1850538"/>
            <a:ext cx="3418851" cy="4375951"/>
          </a:xfrm>
          <a:prstGeom prst="rect">
            <a:avLst/>
          </a:prstGeom>
          <a:ln w="9525">
            <a:solidFill>
              <a:schemeClr val="tx1"/>
            </a:solidFill>
          </a:ln>
        </p:spPr>
      </p:pic>
      <p:sp>
        <p:nvSpPr>
          <p:cNvPr id="6" name="Text Placeholder 5"/>
          <p:cNvSpPr>
            <a:spLocks noGrp="1"/>
          </p:cNvSpPr>
          <p:nvPr>
            <p:ph type="body" idx="13"/>
          </p:nvPr>
        </p:nvSpPr>
        <p:spPr>
          <a:xfrm>
            <a:off x="4069081" y="6474315"/>
            <a:ext cx="6275783" cy="246526"/>
          </a:xfrm>
        </p:spPr>
        <p:txBody>
          <a:bodyPr anchor="ct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2021, 2019, 2017 Pearson Education, Inc. All Rights Reserved</a:t>
            </a:r>
          </a:p>
        </p:txBody>
      </p:sp>
      <p:sp>
        <p:nvSpPr>
          <p:cNvPr id="7" name="TextBox 6"/>
          <p:cNvSpPr txBox="1"/>
          <p:nvPr/>
        </p:nvSpPr>
        <p:spPr>
          <a:xfrm>
            <a:off x="6705601" y="5133976"/>
            <a:ext cx="3352799" cy="646331"/>
          </a:xfrm>
          <a:prstGeom prst="rect">
            <a:avLst/>
          </a:prstGeom>
          <a:noFill/>
        </p:spPr>
        <p:txBody>
          <a:bodyPr wrap="square" rtlCol="0">
            <a:spAutoFit/>
          </a:bodyPr>
          <a:lstStyle/>
          <a:p>
            <a:r>
              <a:rPr lang="en-US" sz="1200" dirty="0">
                <a:solidFill>
                  <a:schemeClr val="bg1"/>
                </a:solidFill>
                <a:latin typeface="+mn-lt"/>
              </a:rPr>
              <a:t>Slides in this presentation contain hyperlinks. JAWS users should be able to get a list of links by using INSERT+F7</a:t>
            </a:r>
          </a:p>
        </p:txBody>
      </p:sp>
    </p:spTree>
    <p:extLst>
      <p:ext uri="{BB962C8B-B14F-4D97-AF65-F5344CB8AC3E}">
        <p14:creationId xmlns:p14="http://schemas.microsoft.com/office/powerpoint/2010/main" val="4140415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r>
              <a:rPr lang="en-US" dirty="0"/>
              <a:t>Creating Tables (Step 1) </a:t>
            </a:r>
            <a:r>
              <a:rPr lang="en-US" sz="2000" b="0" dirty="0"/>
              <a:t>(1 of 2)</a:t>
            </a:r>
          </a:p>
        </p:txBody>
      </p:sp>
      <p:sp>
        <p:nvSpPr>
          <p:cNvPr id="7" name="Text Placeholder 6"/>
          <p:cNvSpPr>
            <a:spLocks noGrp="1"/>
          </p:cNvSpPr>
          <p:nvPr>
            <p:ph type="body" idx="1"/>
          </p:nvPr>
        </p:nvSpPr>
        <p:spPr/>
        <p:txBody>
          <a:bodyPr/>
          <a:lstStyle/>
          <a:p>
            <a:pPr marL="0" indent="0">
              <a:buNone/>
              <a:defRPr/>
            </a:pPr>
            <a:r>
              <a:rPr lang="en-US" sz="1400" dirty="0">
                <a:latin typeface="+mn-lt"/>
              </a:rPr>
              <a:t>CE</a:t>
            </a:r>
            <a:r>
              <a:rPr lang="en-US" sz="100" dirty="0">
                <a:latin typeface="+mn-lt"/>
              </a:rPr>
              <a:t> </a:t>
            </a:r>
            <a:r>
              <a:rPr lang="en-US" sz="1400" dirty="0">
                <a:latin typeface="+mn-lt"/>
              </a:rPr>
              <a:t>7-1 How do you create tables?</a:t>
            </a:r>
          </a:p>
          <a:p>
            <a:pPr>
              <a:defRPr/>
            </a:pPr>
            <a:r>
              <a:rPr lang="en-US" sz="2400" dirty="0">
                <a:latin typeface="+mn-lt"/>
              </a:rPr>
              <a:t>Click </a:t>
            </a:r>
            <a:r>
              <a:rPr lang="en-US" sz="2400" b="1" dirty="0">
                <a:latin typeface="+mn-lt"/>
              </a:rPr>
              <a:t>View</a:t>
            </a:r>
            <a:r>
              <a:rPr lang="en-US" sz="2400" dirty="0">
                <a:latin typeface="+mn-lt"/>
              </a:rPr>
              <a:t> icon</a:t>
            </a:r>
          </a:p>
          <a:p>
            <a:pPr>
              <a:defRPr/>
            </a:pPr>
            <a:r>
              <a:rPr lang="en-US" sz="2400" dirty="0">
                <a:latin typeface="+mn-lt"/>
              </a:rPr>
              <a:t>Select </a:t>
            </a:r>
            <a:r>
              <a:rPr lang="en-US" sz="2400" b="1" dirty="0">
                <a:latin typeface="+mn-lt"/>
              </a:rPr>
              <a:t>Design View </a:t>
            </a:r>
            <a:r>
              <a:rPr lang="en-US" sz="2400" dirty="0">
                <a:latin typeface="+mn-lt"/>
              </a:rPr>
              <a:t>in drop-down list</a:t>
            </a:r>
          </a:p>
          <a:p>
            <a:pPr>
              <a:defRPr/>
            </a:pPr>
            <a:r>
              <a:rPr lang="en-US" sz="2400" dirty="0">
                <a:solidFill>
                  <a:srgbClr val="000A1E"/>
                </a:solidFill>
                <a:latin typeface="+mn-lt"/>
              </a:rPr>
              <a:t>Enter table name in pop-up box</a:t>
            </a:r>
          </a:p>
          <a:p>
            <a:pPr>
              <a:defRPr/>
            </a:pPr>
            <a:r>
              <a:rPr lang="en-US" sz="2400" dirty="0">
                <a:latin typeface="+mn-lt"/>
              </a:rPr>
              <a:t>Window changes to Design View</a:t>
            </a:r>
          </a:p>
        </p:txBody>
      </p:sp>
    </p:spTree>
    <p:extLst>
      <p:ext uri="{BB962C8B-B14F-4D97-AF65-F5344CB8AC3E}">
        <p14:creationId xmlns:p14="http://schemas.microsoft.com/office/powerpoint/2010/main" val="951792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Creating Tables (Step 1) </a:t>
            </a:r>
            <a:r>
              <a:rPr lang="en-US" sz="2000" b="0" dirty="0"/>
              <a:t>(2 of 2)</a:t>
            </a:r>
            <a:endParaRPr lang="en-US" dirty="0"/>
          </a:p>
        </p:txBody>
      </p:sp>
      <p:sp>
        <p:nvSpPr>
          <p:cNvPr id="17" name="Text Placeholder 16"/>
          <p:cNvSpPr>
            <a:spLocks noGrp="1"/>
          </p:cNvSpPr>
          <p:nvPr>
            <p:ph type="body" idx="1"/>
          </p:nvPr>
        </p:nvSpPr>
        <p:spPr>
          <a:xfrm>
            <a:off x="1981200" y="1600200"/>
            <a:ext cx="3864634" cy="3396521"/>
          </a:xfrm>
        </p:spPr>
        <p:txBody>
          <a:bodyPr/>
          <a:lstStyle/>
          <a:p>
            <a:pPr marL="0" lvl="1" indent="0" defTabSz="1066800">
              <a:spcBef>
                <a:spcPts val="1500"/>
              </a:spcBef>
              <a:buNone/>
              <a:tabLst>
                <a:tab pos="176213" algn="l"/>
              </a:tabLst>
              <a:defRPr/>
            </a:pPr>
            <a:r>
              <a:rPr lang="en-US" sz="1400" dirty="0">
                <a:latin typeface="+mn-lt"/>
              </a:rPr>
              <a:t>CE</a:t>
            </a:r>
            <a:r>
              <a:rPr lang="en-US" sz="100" dirty="0">
                <a:latin typeface="+mn-lt"/>
              </a:rPr>
              <a:t> </a:t>
            </a:r>
            <a:r>
              <a:rPr lang="en-US" sz="1400" dirty="0">
                <a:latin typeface="+mn-lt"/>
              </a:rPr>
              <a:t>7-1 How do you create tables?</a:t>
            </a:r>
          </a:p>
          <a:p>
            <a:pPr marL="255600" indent="-255600" defTabSz="1066800">
              <a:buFontTx/>
              <a:buChar char="••"/>
              <a:defRPr/>
            </a:pPr>
            <a:r>
              <a:rPr lang="en-US" sz="2000" b="1" dirty="0">
                <a:solidFill>
                  <a:schemeClr val="accent3">
                    <a:lumMod val="10000"/>
                  </a:schemeClr>
                </a:solidFill>
                <a:cs typeface="Arial" pitchFamily="34" charset="0"/>
              </a:rPr>
              <a:t>Upper part</a:t>
            </a:r>
          </a:p>
          <a:p>
            <a:pPr lvl="1" indent="-284400" defTabSz="1066800">
              <a:buFont typeface="Arial" panose="020B0604020202020204" pitchFamily="34" charset="0"/>
              <a:buChar char="–"/>
              <a:defRPr/>
            </a:pPr>
            <a:r>
              <a:rPr lang="en-US" sz="2000" dirty="0">
                <a:solidFill>
                  <a:schemeClr val="accent3">
                    <a:lumMod val="10000"/>
                  </a:schemeClr>
                </a:solidFill>
                <a:latin typeface="+mn-lt"/>
                <a:cs typeface="Arial" pitchFamily="34" charset="0"/>
              </a:rPr>
              <a:t>Enter name of each attribute (</a:t>
            </a:r>
            <a:r>
              <a:rPr lang="en-US" sz="2000" b="1" dirty="0">
                <a:solidFill>
                  <a:schemeClr val="accent3">
                    <a:lumMod val="10000"/>
                  </a:schemeClr>
                </a:solidFill>
                <a:latin typeface="+mn-lt"/>
                <a:cs typeface="Arial" pitchFamily="34" charset="0"/>
              </a:rPr>
              <a:t>Fields</a:t>
            </a:r>
            <a:r>
              <a:rPr lang="en-US" sz="2000" dirty="0">
                <a:solidFill>
                  <a:schemeClr val="accent3">
                    <a:lumMod val="10000"/>
                  </a:schemeClr>
                </a:solidFill>
                <a:latin typeface="+mn-lt"/>
                <a:cs typeface="Arial" pitchFamily="34" charset="0"/>
              </a:rPr>
              <a:t>)</a:t>
            </a:r>
          </a:p>
          <a:p>
            <a:pPr lvl="1" indent="-284400" defTabSz="1066800">
              <a:buFont typeface="Arial" panose="020B0604020202020204" pitchFamily="34" charset="0"/>
              <a:buChar char="–"/>
              <a:defRPr/>
            </a:pPr>
            <a:r>
              <a:rPr lang="en-US" sz="2000" dirty="0">
                <a:solidFill>
                  <a:schemeClr val="accent3">
                    <a:lumMod val="10000"/>
                  </a:schemeClr>
                </a:solidFill>
                <a:latin typeface="+mn-lt"/>
                <a:cs typeface="Arial" pitchFamily="34" charset="0"/>
              </a:rPr>
              <a:t>Enter </a:t>
            </a:r>
            <a:r>
              <a:rPr lang="en-US" sz="2000" b="1" dirty="0">
                <a:solidFill>
                  <a:schemeClr val="accent3">
                    <a:lumMod val="10000"/>
                  </a:schemeClr>
                </a:solidFill>
                <a:latin typeface="+mn-lt"/>
                <a:cs typeface="Arial" pitchFamily="34" charset="0"/>
              </a:rPr>
              <a:t>Data Type</a:t>
            </a:r>
          </a:p>
          <a:p>
            <a:pPr lvl="1" indent="-284400" defTabSz="1066800">
              <a:buFont typeface="Arial" panose="020B0604020202020204" pitchFamily="34" charset="0"/>
              <a:buChar char="–"/>
              <a:defRPr/>
            </a:pPr>
            <a:r>
              <a:rPr lang="en-US" sz="2000" dirty="0">
                <a:solidFill>
                  <a:schemeClr val="accent3">
                    <a:lumMod val="10000"/>
                  </a:schemeClr>
                </a:solidFill>
                <a:latin typeface="+mn-lt"/>
                <a:cs typeface="Arial" pitchFamily="34" charset="0"/>
              </a:rPr>
              <a:t>Enter </a:t>
            </a:r>
            <a:r>
              <a:rPr lang="en-US" sz="2000" b="1" dirty="0">
                <a:solidFill>
                  <a:schemeClr val="accent3">
                    <a:lumMod val="10000"/>
                  </a:schemeClr>
                </a:solidFill>
                <a:latin typeface="+mn-lt"/>
                <a:cs typeface="Arial" pitchFamily="34" charset="0"/>
              </a:rPr>
              <a:t>Description</a:t>
            </a:r>
            <a:endParaRPr lang="en-US" sz="2000" dirty="0">
              <a:solidFill>
                <a:schemeClr val="accent3">
                  <a:lumMod val="10000"/>
                </a:schemeClr>
              </a:solidFill>
              <a:latin typeface="+mn-lt"/>
              <a:cs typeface="Arial" pitchFamily="34" charset="0"/>
            </a:endParaRPr>
          </a:p>
          <a:p>
            <a:pPr marL="255600" indent="-255600" defTabSz="1066800">
              <a:buFontTx/>
              <a:buChar char="••"/>
              <a:defRPr/>
            </a:pPr>
            <a:r>
              <a:rPr lang="en-US" sz="2000" b="1" dirty="0">
                <a:solidFill>
                  <a:schemeClr val="accent3">
                    <a:lumMod val="10000"/>
                  </a:schemeClr>
                </a:solidFill>
                <a:cs typeface="Arial" pitchFamily="34" charset="0"/>
              </a:rPr>
              <a:t>Bottom part</a:t>
            </a:r>
          </a:p>
          <a:p>
            <a:pPr lvl="1" indent="-284400" defTabSz="1066800">
              <a:buFont typeface="Arial" panose="020B0604020202020204" pitchFamily="34" charset="0"/>
              <a:buChar char="–"/>
              <a:defRPr/>
            </a:pPr>
            <a:r>
              <a:rPr lang="en-US" sz="2000" dirty="0">
                <a:solidFill>
                  <a:schemeClr val="accent3">
                    <a:lumMod val="10000"/>
                  </a:schemeClr>
                </a:solidFill>
                <a:latin typeface="+mn-lt"/>
                <a:cs typeface="Arial" pitchFamily="34" charset="0"/>
              </a:rPr>
              <a:t>Declare field properties</a:t>
            </a:r>
          </a:p>
        </p:txBody>
      </p:sp>
      <p:sp>
        <p:nvSpPr>
          <p:cNvPr id="18" name="Content Placeholder 17"/>
          <p:cNvSpPr>
            <a:spLocks noGrp="1"/>
          </p:cNvSpPr>
          <p:nvPr>
            <p:ph sz="quarter" idx="10"/>
          </p:nvPr>
        </p:nvSpPr>
        <p:spPr>
          <a:xfrm>
            <a:off x="5932099" y="1997014"/>
            <a:ext cx="4278701" cy="756248"/>
          </a:xfrm>
        </p:spPr>
        <p:txBody>
          <a:bodyPr/>
          <a:lstStyle/>
          <a:p>
            <a:pPr marL="0" indent="0">
              <a:buNone/>
            </a:pPr>
            <a:r>
              <a:rPr lang="en-US" sz="2000" b="1" dirty="0">
                <a:latin typeface="+mn-lt"/>
              </a:rPr>
              <a:t>Figure C</a:t>
            </a:r>
            <a:r>
              <a:rPr lang="en-US" sz="100" b="1" dirty="0">
                <a:latin typeface="+mn-lt"/>
              </a:rPr>
              <a:t> </a:t>
            </a:r>
            <a:r>
              <a:rPr lang="en-US" sz="2000" b="1" dirty="0">
                <a:latin typeface="+mn-lt"/>
              </a:rPr>
              <a:t>E</a:t>
            </a:r>
            <a:r>
              <a:rPr lang="en-US" sz="100" b="1" dirty="0">
                <a:latin typeface="+mn-lt"/>
              </a:rPr>
              <a:t> </a:t>
            </a:r>
            <a:r>
              <a:rPr lang="en-US" sz="2000" b="1" dirty="0">
                <a:latin typeface="+mn-lt"/>
              </a:rPr>
              <a:t>7-6 </a:t>
            </a:r>
            <a:r>
              <a:rPr lang="en-US" sz="2000" dirty="0">
                <a:latin typeface="+mn-lt"/>
              </a:rPr>
              <a:t>Creating Tables in Access, Step 1</a:t>
            </a:r>
          </a:p>
        </p:txBody>
      </p:sp>
      <p:pic>
        <p:nvPicPr>
          <p:cNvPr id="21" name="Picture 20" descr="Screenshot of Access table design screen"/>
          <p:cNvPicPr>
            <a:picLocks noChangeAspect="1"/>
          </p:cNvPicPr>
          <p:nvPr/>
        </p:nvPicPr>
        <p:blipFill>
          <a:blip r:embed="rId3"/>
          <a:srcRect/>
          <a:stretch/>
        </p:blipFill>
        <p:spPr>
          <a:xfrm>
            <a:off x="6010381" y="2753262"/>
            <a:ext cx="4270405" cy="2759017"/>
          </a:xfrm>
          <a:prstGeom prst="rect">
            <a:avLst/>
          </a:prstGeom>
        </p:spPr>
      </p:pic>
    </p:spTree>
    <p:extLst>
      <p:ext uri="{BB962C8B-B14F-4D97-AF65-F5344CB8AC3E}">
        <p14:creationId xmlns:p14="http://schemas.microsoft.com/office/powerpoint/2010/main" val="931149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the Length of a Text Data Type</a:t>
            </a:r>
          </a:p>
        </p:txBody>
      </p:sp>
      <p:sp>
        <p:nvSpPr>
          <p:cNvPr id="4" name="Text Placeholder 3"/>
          <p:cNvSpPr>
            <a:spLocks noGrp="1"/>
          </p:cNvSpPr>
          <p:nvPr>
            <p:ph type="body" idx="1"/>
          </p:nvPr>
        </p:nvSpPr>
        <p:spPr>
          <a:xfrm>
            <a:off x="1981200" y="1600200"/>
            <a:ext cx="8229600" cy="762000"/>
          </a:xfrm>
        </p:spPr>
        <p:txBody>
          <a:bodyPr/>
          <a:lstStyle/>
          <a:p>
            <a:pPr marL="0" indent="0">
              <a:buNone/>
              <a:tabLst>
                <a:tab pos="176213" algn="l"/>
              </a:tabLst>
            </a:pPr>
            <a:r>
              <a:rPr lang="en-US" sz="1400" dirty="0">
                <a:latin typeface="+mn-lt"/>
              </a:rPr>
              <a:t>CE</a:t>
            </a:r>
            <a:r>
              <a:rPr lang="en-US" sz="100" dirty="0">
                <a:latin typeface="+mn-lt"/>
              </a:rPr>
              <a:t> </a:t>
            </a:r>
            <a:r>
              <a:rPr lang="en-US" sz="1400" dirty="0">
                <a:latin typeface="+mn-lt"/>
              </a:rPr>
              <a:t>7-1 How do you create tables?</a:t>
            </a:r>
          </a:p>
          <a:p>
            <a:pPr marL="0" indent="0">
              <a:spcBef>
                <a:spcPts val="1000"/>
              </a:spcBef>
              <a:buNone/>
            </a:pPr>
            <a:r>
              <a:rPr lang="en-US" sz="2200" b="1" dirty="0">
                <a:latin typeface="+mn-lt"/>
              </a:rPr>
              <a:t>Figure C</a:t>
            </a:r>
            <a:r>
              <a:rPr lang="en-US" sz="100" b="1" dirty="0">
                <a:latin typeface="+mn-lt"/>
              </a:rPr>
              <a:t> </a:t>
            </a:r>
            <a:r>
              <a:rPr lang="en-US" sz="2200" b="1" dirty="0">
                <a:latin typeface="+mn-lt"/>
              </a:rPr>
              <a:t>E</a:t>
            </a:r>
            <a:r>
              <a:rPr lang="en-US" sz="100" b="1" dirty="0">
                <a:latin typeface="+mn-lt"/>
              </a:rPr>
              <a:t> </a:t>
            </a:r>
            <a:r>
              <a:rPr lang="en-US" sz="2200" b="1" dirty="0">
                <a:latin typeface="+mn-lt"/>
              </a:rPr>
              <a:t>7-7</a:t>
            </a:r>
            <a:r>
              <a:rPr lang="en-US" sz="2200" dirty="0">
                <a:latin typeface="+mn-lt"/>
              </a:rPr>
              <a:t> Creating Tables in Access, Step 2</a:t>
            </a:r>
          </a:p>
        </p:txBody>
      </p:sp>
      <p:pic>
        <p:nvPicPr>
          <p:cNvPr id="8" name="Picture 7" descr="Screenshot of Access table design screen"/>
          <p:cNvPicPr>
            <a:picLocks noChangeAspect="1"/>
          </p:cNvPicPr>
          <p:nvPr/>
        </p:nvPicPr>
        <p:blipFill>
          <a:blip r:embed="rId3"/>
          <a:srcRect/>
          <a:stretch/>
        </p:blipFill>
        <p:spPr>
          <a:xfrm>
            <a:off x="2910470" y="2362200"/>
            <a:ext cx="6127138" cy="3958612"/>
          </a:xfrm>
          <a:prstGeom prst="rect">
            <a:avLst/>
          </a:prstGeom>
        </p:spPr>
      </p:pic>
    </p:spTree>
    <p:extLst>
      <p:ext uri="{BB962C8B-B14F-4D97-AF65-F5344CB8AC3E}">
        <p14:creationId xmlns:p14="http://schemas.microsoft.com/office/powerpoint/2010/main" val="3593307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Finished Sample PROSPECT Table</a:t>
            </a:r>
          </a:p>
        </p:txBody>
      </p:sp>
      <p:sp>
        <p:nvSpPr>
          <p:cNvPr id="3" name="Text Placeholder 2"/>
          <p:cNvSpPr>
            <a:spLocks noGrp="1"/>
          </p:cNvSpPr>
          <p:nvPr>
            <p:ph type="body" idx="1"/>
          </p:nvPr>
        </p:nvSpPr>
        <p:spPr>
          <a:xfrm>
            <a:off x="1981200" y="1600201"/>
            <a:ext cx="8229600" cy="797943"/>
          </a:xfrm>
        </p:spPr>
        <p:txBody>
          <a:bodyPr/>
          <a:lstStyle/>
          <a:p>
            <a:pPr marL="0" indent="0">
              <a:buNone/>
              <a:tabLst>
                <a:tab pos="176213" algn="l"/>
              </a:tabLst>
            </a:pPr>
            <a:r>
              <a:rPr lang="en-US" sz="1400" dirty="0">
                <a:latin typeface="+mn-lt"/>
              </a:rPr>
              <a:t>CE</a:t>
            </a:r>
            <a:r>
              <a:rPr lang="en-US" sz="100" dirty="0">
                <a:latin typeface="+mn-lt"/>
              </a:rPr>
              <a:t> </a:t>
            </a:r>
            <a:r>
              <a:rPr lang="en-US" sz="1400" dirty="0">
                <a:latin typeface="+mn-lt"/>
              </a:rPr>
              <a:t>7-1 How do you create tables?</a:t>
            </a:r>
          </a:p>
          <a:p>
            <a:pPr marL="0" indent="0">
              <a:spcBef>
                <a:spcPts val="1000"/>
              </a:spcBef>
              <a:buNone/>
            </a:pPr>
            <a:r>
              <a:rPr lang="en-US" sz="2200" b="1" dirty="0">
                <a:latin typeface="+mn-lt"/>
              </a:rPr>
              <a:t>Figure C</a:t>
            </a:r>
            <a:r>
              <a:rPr lang="en-US" sz="100" b="1" dirty="0">
                <a:latin typeface="+mn-lt"/>
              </a:rPr>
              <a:t> </a:t>
            </a:r>
            <a:r>
              <a:rPr lang="en-US" sz="2200" b="1" dirty="0">
                <a:latin typeface="+mn-lt"/>
              </a:rPr>
              <a:t>E</a:t>
            </a:r>
            <a:r>
              <a:rPr lang="en-US" sz="100" b="1" dirty="0">
                <a:latin typeface="+mn-lt"/>
              </a:rPr>
              <a:t> </a:t>
            </a:r>
            <a:r>
              <a:rPr lang="en-US" sz="2200" b="1" dirty="0">
                <a:latin typeface="+mn-lt"/>
              </a:rPr>
              <a:t>7-8</a:t>
            </a:r>
            <a:r>
              <a:rPr lang="en-US" sz="2200" dirty="0">
                <a:latin typeface="+mn-lt"/>
              </a:rPr>
              <a:t> Complete Sample PROSPECT Table</a:t>
            </a:r>
          </a:p>
        </p:txBody>
      </p:sp>
      <p:pic>
        <p:nvPicPr>
          <p:cNvPr id="5" name="Picture 4" descr="Screenshot of Access table design screen"/>
          <p:cNvPicPr>
            <a:picLocks noChangeAspect="1"/>
          </p:cNvPicPr>
          <p:nvPr/>
        </p:nvPicPr>
        <p:blipFill>
          <a:blip r:embed="rId3"/>
          <a:srcRect/>
          <a:stretch/>
        </p:blipFill>
        <p:spPr>
          <a:xfrm>
            <a:off x="2856317" y="2530728"/>
            <a:ext cx="5922498" cy="3803173"/>
          </a:xfrm>
          <a:prstGeom prst="rect">
            <a:avLst/>
          </a:prstGeom>
        </p:spPr>
      </p:pic>
    </p:spTree>
    <p:extLst>
      <p:ext uri="{BB962C8B-B14F-4D97-AF65-F5344CB8AC3E}">
        <p14:creationId xmlns:p14="http://schemas.microsoft.com/office/powerpoint/2010/main" val="13311401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dirty="0"/>
              <a:t>Finished Sample WORK Table</a:t>
            </a:r>
          </a:p>
        </p:txBody>
      </p:sp>
      <p:sp>
        <p:nvSpPr>
          <p:cNvPr id="5" name="Text Placeholder 4"/>
          <p:cNvSpPr>
            <a:spLocks noGrp="1"/>
          </p:cNvSpPr>
          <p:nvPr>
            <p:ph type="body" idx="1"/>
          </p:nvPr>
        </p:nvSpPr>
        <p:spPr>
          <a:xfrm>
            <a:off x="1981200" y="1600201"/>
            <a:ext cx="8229600" cy="770727"/>
          </a:xfrm>
        </p:spPr>
        <p:txBody>
          <a:bodyPr/>
          <a:lstStyle/>
          <a:p>
            <a:pPr marL="0" indent="0">
              <a:buNone/>
              <a:tabLst>
                <a:tab pos="176213" algn="l"/>
              </a:tabLst>
            </a:pPr>
            <a:r>
              <a:rPr lang="en-US" sz="1400" dirty="0">
                <a:latin typeface="+mn-lt"/>
              </a:rPr>
              <a:t>CE</a:t>
            </a:r>
            <a:r>
              <a:rPr lang="en-US" sz="100" dirty="0">
                <a:latin typeface="+mn-lt"/>
              </a:rPr>
              <a:t> </a:t>
            </a:r>
            <a:r>
              <a:rPr lang="en-US" sz="1400" dirty="0">
                <a:latin typeface="+mn-lt"/>
              </a:rPr>
              <a:t>7-1 How do you create tables?</a:t>
            </a:r>
          </a:p>
          <a:p>
            <a:pPr marL="0" indent="0">
              <a:spcBef>
                <a:spcPts val="1000"/>
              </a:spcBef>
              <a:buNone/>
              <a:tabLst>
                <a:tab pos="176213" algn="l"/>
              </a:tabLst>
            </a:pPr>
            <a:r>
              <a:rPr lang="en-US" sz="2200" b="1" dirty="0">
                <a:latin typeface="+mn-lt"/>
              </a:rPr>
              <a:t>Figure C</a:t>
            </a:r>
            <a:r>
              <a:rPr lang="en-US" sz="100" b="1" dirty="0">
                <a:latin typeface="+mn-lt"/>
              </a:rPr>
              <a:t> </a:t>
            </a:r>
            <a:r>
              <a:rPr lang="en-US" sz="2200" b="1" dirty="0">
                <a:latin typeface="+mn-lt"/>
              </a:rPr>
              <a:t>E</a:t>
            </a:r>
            <a:r>
              <a:rPr lang="en-US" sz="100" b="1" dirty="0">
                <a:latin typeface="+mn-lt"/>
              </a:rPr>
              <a:t> </a:t>
            </a:r>
            <a:r>
              <a:rPr lang="en-US" sz="2200" b="1" dirty="0">
                <a:latin typeface="+mn-lt"/>
              </a:rPr>
              <a:t>7-9</a:t>
            </a:r>
            <a:r>
              <a:rPr lang="en-US" sz="2200" dirty="0">
                <a:latin typeface="+mn-lt"/>
              </a:rPr>
              <a:t> Finished WORK Table</a:t>
            </a:r>
          </a:p>
        </p:txBody>
      </p:sp>
      <p:pic>
        <p:nvPicPr>
          <p:cNvPr id="6" name="Picture 5" descr="Screenshot of Access table design screen"/>
          <p:cNvPicPr>
            <a:picLocks noChangeAspect="1"/>
          </p:cNvPicPr>
          <p:nvPr/>
        </p:nvPicPr>
        <p:blipFill>
          <a:blip r:embed="rId2"/>
          <a:srcRect/>
          <a:stretch/>
        </p:blipFill>
        <p:spPr>
          <a:xfrm>
            <a:off x="2892506" y="2434794"/>
            <a:ext cx="5955321" cy="3824251"/>
          </a:xfrm>
          <a:prstGeom prst="rect">
            <a:avLst/>
          </a:prstGeom>
        </p:spPr>
      </p:pic>
    </p:spTree>
    <p:extLst>
      <p:ext uri="{BB962C8B-B14F-4D97-AF65-F5344CB8AC3E}">
        <p14:creationId xmlns:p14="http://schemas.microsoft.com/office/powerpoint/2010/main" val="4187442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r>
              <a:rPr lang="en-US" dirty="0"/>
              <a:t>Overview of Steps in Creating Tables</a:t>
            </a:r>
          </a:p>
        </p:txBody>
      </p:sp>
      <p:sp>
        <p:nvSpPr>
          <p:cNvPr id="3" name="Text Placeholder 2"/>
          <p:cNvSpPr>
            <a:spLocks noGrp="1"/>
          </p:cNvSpPr>
          <p:nvPr>
            <p:ph type="body" idx="1"/>
          </p:nvPr>
        </p:nvSpPr>
        <p:spPr>
          <a:xfrm>
            <a:off x="1981200" y="1600201"/>
            <a:ext cx="8229600" cy="381000"/>
          </a:xfrm>
        </p:spPr>
        <p:txBody>
          <a:bodyPr/>
          <a:lstStyle/>
          <a:p>
            <a:pPr marL="0" indent="0">
              <a:buNone/>
            </a:pPr>
            <a:r>
              <a:rPr lang="en-US" sz="1400" dirty="0">
                <a:latin typeface="+mn-lt"/>
              </a:rPr>
              <a:t>CE</a:t>
            </a:r>
            <a:r>
              <a:rPr lang="en-US" sz="100" dirty="0">
                <a:latin typeface="+mn-lt"/>
              </a:rPr>
              <a:t> </a:t>
            </a:r>
            <a:r>
              <a:rPr lang="en-US" sz="1400" dirty="0">
                <a:latin typeface="+mn-lt"/>
              </a:rPr>
              <a:t>7-1 How do you create tables?</a:t>
            </a:r>
          </a:p>
        </p:txBody>
      </p:sp>
      <p:pic>
        <p:nvPicPr>
          <p:cNvPr id="6" name="Picture 5" descr="A diagram of the steps in creating tables, shows and arrow extending across the slide from left to right, with five points along the shaft of the arrow. Each is labeled with a step in the process. Step 1, enter data names. Step 2, enter data types. Step 3, declare field properties. Step 4, select primary key. Step 5, save tabl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2436" y="2523378"/>
            <a:ext cx="7927129" cy="2550632"/>
          </a:xfrm>
          <a:prstGeom prst="rect">
            <a:avLst/>
          </a:prstGeom>
        </p:spPr>
      </p:pic>
    </p:spTree>
    <p:extLst>
      <p:ext uri="{BB962C8B-B14F-4D97-AF65-F5344CB8AC3E}">
        <p14:creationId xmlns:p14="http://schemas.microsoft.com/office/powerpoint/2010/main" val="22926066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chor="b"/>
          <a:lstStyle/>
          <a:p>
            <a:r>
              <a:rPr lang="en-US" dirty="0"/>
              <a:t>Creating Relationships</a:t>
            </a:r>
          </a:p>
        </p:txBody>
      </p:sp>
      <p:sp>
        <p:nvSpPr>
          <p:cNvPr id="14" name="Text Placeholder 13"/>
          <p:cNvSpPr>
            <a:spLocks noGrp="1"/>
          </p:cNvSpPr>
          <p:nvPr>
            <p:ph type="body" idx="1"/>
          </p:nvPr>
        </p:nvSpPr>
        <p:spPr>
          <a:xfrm>
            <a:off x="1981200" y="1600201"/>
            <a:ext cx="8229600" cy="473482"/>
          </a:xfrm>
        </p:spPr>
        <p:txBody>
          <a:bodyPr/>
          <a:lstStyle/>
          <a:p>
            <a:pPr marL="0" indent="0">
              <a:buNone/>
            </a:pPr>
            <a:r>
              <a:rPr lang="en-US" sz="1400" dirty="0">
                <a:latin typeface="+mn-lt"/>
              </a:rPr>
              <a:t>CE</a:t>
            </a:r>
            <a:r>
              <a:rPr lang="en-US" sz="100" dirty="0">
                <a:latin typeface="+mn-lt"/>
              </a:rPr>
              <a:t> </a:t>
            </a:r>
            <a:r>
              <a:rPr lang="en-US" sz="1400" dirty="0">
                <a:latin typeface="+mn-lt"/>
              </a:rPr>
              <a:t>7-2 How do you create relationships?</a:t>
            </a:r>
            <a:endParaRPr lang="en-US" sz="2000" dirty="0">
              <a:latin typeface="+mn-lt"/>
            </a:endParaRPr>
          </a:p>
        </p:txBody>
      </p:sp>
      <p:pic>
        <p:nvPicPr>
          <p:cNvPr id="13" name="Picture 12" descr="A close up view of the Database tools tab on the Access options window, including the relationships, object dependencies, database documents, analyze performance, and analyze table features are shown. The relationships feature is circl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3339" y="2487748"/>
            <a:ext cx="8045325" cy="2762393"/>
          </a:xfrm>
          <a:prstGeom prst="rect">
            <a:avLst/>
          </a:prstGeom>
        </p:spPr>
      </p:pic>
    </p:spTree>
    <p:extLst>
      <p:ext uri="{BB962C8B-B14F-4D97-AF65-F5344CB8AC3E}">
        <p14:creationId xmlns:p14="http://schemas.microsoft.com/office/powerpoint/2010/main" val="39589488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Dialog Box</a:t>
            </a:r>
          </a:p>
        </p:txBody>
      </p:sp>
      <p:sp>
        <p:nvSpPr>
          <p:cNvPr id="3" name="Text Placeholder 2"/>
          <p:cNvSpPr>
            <a:spLocks noGrp="1"/>
          </p:cNvSpPr>
          <p:nvPr>
            <p:ph type="body" idx="1"/>
          </p:nvPr>
        </p:nvSpPr>
        <p:spPr>
          <a:xfrm>
            <a:off x="1981200" y="1600200"/>
            <a:ext cx="8229600" cy="797943"/>
          </a:xfrm>
        </p:spPr>
        <p:txBody>
          <a:bodyPr/>
          <a:lstStyle/>
          <a:p>
            <a:pPr marL="0" indent="0">
              <a:buNone/>
              <a:tabLst>
                <a:tab pos="176213" algn="l"/>
              </a:tabLst>
            </a:pPr>
            <a:r>
              <a:rPr lang="en-US" sz="1400" dirty="0">
                <a:latin typeface="+mn-lt"/>
              </a:rPr>
              <a:t>CE</a:t>
            </a:r>
            <a:r>
              <a:rPr lang="en-US" sz="100" dirty="0">
                <a:latin typeface="+mn-lt"/>
              </a:rPr>
              <a:t> </a:t>
            </a:r>
            <a:r>
              <a:rPr lang="en-US" sz="1400" dirty="0">
                <a:latin typeface="+mn-lt"/>
              </a:rPr>
              <a:t>7-2 How do you create relationships?</a:t>
            </a:r>
          </a:p>
          <a:p>
            <a:pPr marL="0" indent="0">
              <a:spcBef>
                <a:spcPts val="1000"/>
              </a:spcBef>
              <a:buNone/>
            </a:pPr>
            <a:r>
              <a:rPr lang="en-US" sz="2200" b="1" dirty="0">
                <a:latin typeface="+mn-lt"/>
              </a:rPr>
              <a:t>Figure C</a:t>
            </a:r>
            <a:r>
              <a:rPr lang="en-US" sz="100" b="1" dirty="0">
                <a:latin typeface="+mn-lt"/>
              </a:rPr>
              <a:t> </a:t>
            </a:r>
            <a:r>
              <a:rPr lang="en-US" sz="2200" b="1" dirty="0">
                <a:latin typeface="+mn-lt"/>
              </a:rPr>
              <a:t>E 7-10</a:t>
            </a:r>
            <a:r>
              <a:rPr lang="en-US" sz="2200" dirty="0">
                <a:latin typeface="+mn-lt"/>
              </a:rPr>
              <a:t> The Show Table Dialog Box in Access</a:t>
            </a:r>
          </a:p>
        </p:txBody>
      </p:sp>
      <p:pic>
        <p:nvPicPr>
          <p:cNvPr id="7" name="Picture 6" descr="Screenshot of Access relationships dialog box"/>
          <p:cNvPicPr>
            <a:picLocks noChangeAspect="1"/>
          </p:cNvPicPr>
          <p:nvPr/>
        </p:nvPicPr>
        <p:blipFill>
          <a:blip r:embed="rId3"/>
          <a:srcRect/>
          <a:stretch/>
        </p:blipFill>
        <p:spPr>
          <a:xfrm>
            <a:off x="2792881" y="2398142"/>
            <a:ext cx="6041673" cy="3856009"/>
          </a:xfrm>
          <a:prstGeom prst="rect">
            <a:avLst/>
          </a:prstGeom>
        </p:spPr>
      </p:pic>
    </p:spTree>
    <p:extLst>
      <p:ext uri="{BB962C8B-B14F-4D97-AF65-F5344CB8AC3E}">
        <p14:creationId xmlns:p14="http://schemas.microsoft.com/office/powerpoint/2010/main" val="116463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r>
              <a:rPr lang="en-US" dirty="0"/>
              <a:t>Creating a Relationship Between Two Tables (Step 2)</a:t>
            </a:r>
          </a:p>
        </p:txBody>
      </p:sp>
      <p:sp>
        <p:nvSpPr>
          <p:cNvPr id="3" name="Text Placeholder 2"/>
          <p:cNvSpPr>
            <a:spLocks noGrp="1"/>
          </p:cNvSpPr>
          <p:nvPr>
            <p:ph type="body" idx="1"/>
          </p:nvPr>
        </p:nvSpPr>
        <p:spPr>
          <a:xfrm>
            <a:off x="1981200" y="1600201"/>
            <a:ext cx="8229600" cy="349898"/>
          </a:xfrm>
        </p:spPr>
        <p:txBody>
          <a:bodyPr/>
          <a:lstStyle/>
          <a:p>
            <a:pPr marL="0" indent="0">
              <a:buNone/>
            </a:pPr>
            <a:r>
              <a:rPr lang="en-US" sz="1400" dirty="0">
                <a:latin typeface="+mn-lt"/>
              </a:rPr>
              <a:t>CE</a:t>
            </a:r>
            <a:r>
              <a:rPr lang="en-US" sz="100" dirty="0">
                <a:latin typeface="+mn-lt"/>
              </a:rPr>
              <a:t> </a:t>
            </a:r>
            <a:r>
              <a:rPr lang="en-US" sz="1400" dirty="0">
                <a:latin typeface="+mn-lt"/>
              </a:rPr>
              <a:t>7-2 How do you create relationships?</a:t>
            </a:r>
            <a:endParaRPr lang="en-US" dirty="0">
              <a:latin typeface="+mn-lt"/>
            </a:endParaRPr>
          </a:p>
        </p:txBody>
      </p:sp>
      <p:pic>
        <p:nvPicPr>
          <p:cNvPr id="6" name="Picture 5" descr="A diagram shows the steps in creating a relationship between two tables. An arrow extends left to right across the slide. There are eight dots along the shaft of the arrow indicating each step in the processes. The steps from left to right, read as follows. Step 1, click on attribute in one table. Step 2 drag it to attribute in second table. Step 3, dialog box appears. Step 4, clock enforce referential integrity. Step 5, click cascade update related fields. Step 6, click cascade delete related fields. Step 7, close relationships window. Step 8, save chang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2800" y="2690544"/>
            <a:ext cx="8006400" cy="2316668"/>
          </a:xfrm>
          <a:prstGeom prst="rect">
            <a:avLst/>
          </a:prstGeom>
        </p:spPr>
      </p:pic>
    </p:spTree>
    <p:extLst>
      <p:ext uri="{BB962C8B-B14F-4D97-AF65-F5344CB8AC3E}">
        <p14:creationId xmlns:p14="http://schemas.microsoft.com/office/powerpoint/2010/main" val="866772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Creating a Relationship Between Two Tables</a:t>
            </a:r>
          </a:p>
        </p:txBody>
      </p:sp>
      <p:sp>
        <p:nvSpPr>
          <p:cNvPr id="3" name="Text Placeholder 2"/>
          <p:cNvSpPr>
            <a:spLocks noGrp="1"/>
          </p:cNvSpPr>
          <p:nvPr>
            <p:ph type="body" idx="1"/>
          </p:nvPr>
        </p:nvSpPr>
        <p:spPr>
          <a:xfrm>
            <a:off x="1981200" y="1600201"/>
            <a:ext cx="8229600" cy="795823"/>
          </a:xfrm>
        </p:spPr>
        <p:txBody>
          <a:bodyPr anchor="t"/>
          <a:lstStyle/>
          <a:p>
            <a:pPr marL="0" indent="0">
              <a:buNone/>
              <a:tabLst>
                <a:tab pos="176213" algn="l"/>
              </a:tabLst>
            </a:pPr>
            <a:r>
              <a:rPr lang="en-US" sz="1400" dirty="0">
                <a:latin typeface="+mn-lt"/>
              </a:rPr>
              <a:t>CE</a:t>
            </a:r>
            <a:r>
              <a:rPr lang="en-US" sz="100" dirty="0">
                <a:latin typeface="+mn-lt"/>
              </a:rPr>
              <a:t> </a:t>
            </a:r>
            <a:r>
              <a:rPr lang="en-US" sz="1400" dirty="0">
                <a:latin typeface="+mn-lt"/>
              </a:rPr>
              <a:t>7-2 How do you create relationships?</a:t>
            </a:r>
          </a:p>
          <a:p>
            <a:pPr marL="0" indent="0">
              <a:spcBef>
                <a:spcPts val="1000"/>
              </a:spcBef>
              <a:buNone/>
              <a:tabLst>
                <a:tab pos="176213" algn="l"/>
              </a:tabLst>
            </a:pPr>
            <a:r>
              <a:rPr lang="en-US" sz="2200" b="1" dirty="0">
                <a:latin typeface="+mn-lt"/>
              </a:rPr>
              <a:t>Figure C</a:t>
            </a:r>
            <a:r>
              <a:rPr lang="en-US" sz="100" b="1" dirty="0">
                <a:latin typeface="+mn-lt"/>
              </a:rPr>
              <a:t> </a:t>
            </a:r>
            <a:r>
              <a:rPr lang="en-US" sz="2200" b="1" dirty="0">
                <a:latin typeface="+mn-lt"/>
              </a:rPr>
              <a:t>E</a:t>
            </a:r>
            <a:r>
              <a:rPr lang="en-US" sz="100" b="1" dirty="0">
                <a:latin typeface="+mn-lt"/>
              </a:rPr>
              <a:t> </a:t>
            </a:r>
            <a:r>
              <a:rPr lang="en-US" sz="2200" b="1" dirty="0">
                <a:latin typeface="+mn-lt"/>
              </a:rPr>
              <a:t>7-11</a:t>
            </a:r>
            <a:r>
              <a:rPr lang="en-US" sz="2200" dirty="0">
                <a:latin typeface="+mn-lt"/>
              </a:rPr>
              <a:t> Creating a Relationship Between Two Tables</a:t>
            </a:r>
          </a:p>
        </p:txBody>
      </p:sp>
      <p:pic>
        <p:nvPicPr>
          <p:cNvPr id="5" name="Picture 4" descr="Screenshot of Access relationships editing screen"/>
          <p:cNvPicPr>
            <a:picLocks noChangeAspect="1"/>
          </p:cNvPicPr>
          <p:nvPr/>
        </p:nvPicPr>
        <p:blipFill>
          <a:blip r:embed="rId3"/>
          <a:srcRect/>
          <a:stretch/>
        </p:blipFill>
        <p:spPr>
          <a:xfrm>
            <a:off x="2912797" y="2405407"/>
            <a:ext cx="5961390" cy="3857370"/>
          </a:xfrm>
          <a:prstGeom prst="rect">
            <a:avLst/>
          </a:prstGeom>
        </p:spPr>
      </p:pic>
    </p:spTree>
    <p:extLst>
      <p:ext uri="{BB962C8B-B14F-4D97-AF65-F5344CB8AC3E}">
        <p14:creationId xmlns:p14="http://schemas.microsoft.com/office/powerpoint/2010/main" val="1726172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Study Questions</a:t>
            </a:r>
          </a:p>
        </p:txBody>
      </p:sp>
      <p:sp>
        <p:nvSpPr>
          <p:cNvPr id="3" name="Text Placeholder 2"/>
          <p:cNvSpPr>
            <a:spLocks noGrp="1"/>
          </p:cNvSpPr>
          <p:nvPr>
            <p:ph type="body" idx="1"/>
          </p:nvPr>
        </p:nvSpPr>
        <p:spPr/>
        <p:txBody>
          <a:bodyPr wrap="square" lIns="91425" tIns="91425" rIns="91425" bIns="91425" anchor="t" anchorCtr="0">
            <a:noAutofit/>
          </a:bodyPr>
          <a:lstStyle/>
          <a:p>
            <a:pPr marL="0" indent="0" defTabSz="685800">
              <a:buSzPts val="2400"/>
              <a:buNone/>
              <a:tabLst/>
            </a:pPr>
            <a:r>
              <a:rPr lang="en-US" sz="2400" b="1" kern="1200" dirty="0">
                <a:solidFill>
                  <a:schemeClr val="tx2"/>
                </a:solidFill>
                <a:latin typeface="Arial (Body)"/>
                <a:ea typeface="+mn-ea"/>
                <a:cs typeface="+mn-cs"/>
              </a:rPr>
              <a:t>CE</a:t>
            </a:r>
            <a:r>
              <a:rPr lang="en-US" sz="100" b="1" kern="1200" dirty="0">
                <a:solidFill>
                  <a:schemeClr val="tx2"/>
                </a:solidFill>
                <a:latin typeface="Arial (Body)"/>
                <a:ea typeface="+mn-ea"/>
                <a:cs typeface="+mn-cs"/>
              </a:rPr>
              <a:t> </a:t>
            </a:r>
            <a:r>
              <a:rPr lang="en-US" sz="2400" b="1" kern="1200" dirty="0">
                <a:solidFill>
                  <a:schemeClr val="tx2"/>
                </a:solidFill>
                <a:latin typeface="Arial (Body)"/>
                <a:ea typeface="+mn-ea"/>
                <a:cs typeface="+mn-cs"/>
              </a:rPr>
              <a:t>7-1</a:t>
            </a:r>
            <a:r>
              <a:rPr lang="en-US" sz="2400" b="1"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How do you create tables?</a:t>
            </a:r>
          </a:p>
          <a:p>
            <a:pPr marL="0" indent="0" defTabSz="685800">
              <a:buSzPts val="2400"/>
              <a:buNone/>
              <a:tabLst/>
            </a:pPr>
            <a:r>
              <a:rPr lang="en-US" sz="2400" b="1" kern="1200" dirty="0">
                <a:solidFill>
                  <a:schemeClr val="tx2"/>
                </a:solidFill>
                <a:latin typeface="Arial (Body)"/>
                <a:ea typeface="+mn-ea"/>
                <a:cs typeface="+mn-cs"/>
              </a:rPr>
              <a:t>CE</a:t>
            </a:r>
            <a:r>
              <a:rPr lang="en-US" sz="100" b="1" kern="1200" dirty="0">
                <a:solidFill>
                  <a:schemeClr val="tx2"/>
                </a:solidFill>
                <a:latin typeface="Arial (Body)"/>
                <a:ea typeface="+mn-ea"/>
                <a:cs typeface="+mn-cs"/>
              </a:rPr>
              <a:t> </a:t>
            </a:r>
            <a:r>
              <a:rPr lang="en-US" sz="2400" b="1" kern="1200" dirty="0">
                <a:solidFill>
                  <a:schemeClr val="tx2"/>
                </a:solidFill>
                <a:latin typeface="Arial (Body)"/>
                <a:ea typeface="+mn-ea"/>
                <a:cs typeface="+mn-cs"/>
              </a:rPr>
              <a:t>7-2</a:t>
            </a:r>
            <a:r>
              <a:rPr lang="en-US" sz="2400" b="1"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How do you create relationships?</a:t>
            </a:r>
          </a:p>
          <a:p>
            <a:pPr marL="0" indent="0" defTabSz="685800">
              <a:buSzPts val="2400"/>
              <a:buNone/>
              <a:tabLst/>
            </a:pPr>
            <a:r>
              <a:rPr lang="en-US" sz="2400" b="1" kern="1200" dirty="0">
                <a:solidFill>
                  <a:schemeClr val="tx2"/>
                </a:solidFill>
                <a:latin typeface="Arial (Body)"/>
                <a:ea typeface="+mn-ea"/>
                <a:cs typeface="+mn-cs"/>
              </a:rPr>
              <a:t>CE</a:t>
            </a:r>
            <a:r>
              <a:rPr lang="en-US" sz="100" b="1" kern="1200" dirty="0">
                <a:solidFill>
                  <a:schemeClr val="tx2"/>
                </a:solidFill>
                <a:latin typeface="Arial (Body)"/>
                <a:ea typeface="+mn-ea"/>
                <a:cs typeface="+mn-cs"/>
              </a:rPr>
              <a:t> </a:t>
            </a:r>
            <a:r>
              <a:rPr lang="en-US" sz="2400" b="1" kern="1200" dirty="0">
                <a:solidFill>
                  <a:schemeClr val="tx2"/>
                </a:solidFill>
                <a:latin typeface="Arial (Body)"/>
                <a:ea typeface="+mn-ea"/>
                <a:cs typeface="+mn-cs"/>
              </a:rPr>
              <a:t>7-3</a:t>
            </a:r>
            <a:r>
              <a:rPr lang="en-US" sz="2400" b="1"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How do you create a data entry form?</a:t>
            </a:r>
          </a:p>
          <a:p>
            <a:pPr marL="0" indent="0" defTabSz="685800">
              <a:buSzPts val="2400"/>
              <a:buNone/>
              <a:tabLst/>
            </a:pPr>
            <a:r>
              <a:rPr lang="en-US" sz="2400" b="1" kern="1200" dirty="0">
                <a:solidFill>
                  <a:schemeClr val="tx2"/>
                </a:solidFill>
                <a:latin typeface="Arial (Body)"/>
                <a:ea typeface="+mn-ea"/>
                <a:cs typeface="+mn-cs"/>
              </a:rPr>
              <a:t>CE</a:t>
            </a:r>
            <a:r>
              <a:rPr lang="en-US" sz="100" b="1" kern="1200" dirty="0">
                <a:solidFill>
                  <a:schemeClr val="tx2"/>
                </a:solidFill>
                <a:latin typeface="Arial (Body)"/>
                <a:ea typeface="+mn-ea"/>
                <a:cs typeface="+mn-cs"/>
              </a:rPr>
              <a:t> </a:t>
            </a:r>
            <a:r>
              <a:rPr lang="en-US" sz="2400" b="1" kern="1200" dirty="0">
                <a:solidFill>
                  <a:schemeClr val="tx2"/>
                </a:solidFill>
                <a:latin typeface="Arial (Body)"/>
                <a:ea typeface="+mn-ea"/>
                <a:cs typeface="+mn-cs"/>
              </a:rPr>
              <a:t>7-4</a:t>
            </a:r>
            <a:r>
              <a:rPr lang="en-US" sz="2400" b="1"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How do you create queries using the query design tool?</a:t>
            </a:r>
          </a:p>
          <a:p>
            <a:pPr marL="0" indent="0" defTabSz="685800">
              <a:buSzPts val="2400"/>
              <a:buNone/>
              <a:tabLst/>
            </a:pPr>
            <a:r>
              <a:rPr lang="en-US" sz="2400" b="1" kern="1200" dirty="0">
                <a:solidFill>
                  <a:schemeClr val="tx2"/>
                </a:solidFill>
                <a:latin typeface="Arial (Body)"/>
                <a:ea typeface="+mn-ea"/>
                <a:cs typeface="+mn-cs"/>
              </a:rPr>
              <a:t>CE</a:t>
            </a:r>
            <a:r>
              <a:rPr lang="en-US" sz="100" b="1" kern="1200" dirty="0">
                <a:solidFill>
                  <a:schemeClr val="tx2"/>
                </a:solidFill>
                <a:latin typeface="Arial (Body)"/>
                <a:ea typeface="+mn-ea"/>
                <a:cs typeface="+mn-cs"/>
              </a:rPr>
              <a:t> </a:t>
            </a:r>
            <a:r>
              <a:rPr lang="en-US" sz="2400" b="1" kern="1200" dirty="0">
                <a:solidFill>
                  <a:schemeClr val="tx2"/>
                </a:solidFill>
                <a:latin typeface="Arial (Body)"/>
                <a:ea typeface="+mn-ea"/>
                <a:cs typeface="+mn-cs"/>
              </a:rPr>
              <a:t>7-5</a:t>
            </a:r>
            <a:r>
              <a:rPr lang="en-US" sz="2400" b="1"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How do you create a report?</a:t>
            </a:r>
          </a:p>
        </p:txBody>
      </p:sp>
    </p:spTree>
    <p:extLst>
      <p:ext uri="{BB962C8B-B14F-4D97-AF65-F5344CB8AC3E}">
        <p14:creationId xmlns:p14="http://schemas.microsoft.com/office/powerpoint/2010/main" val="3313031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Completed Relationship</a:t>
            </a:r>
          </a:p>
        </p:txBody>
      </p:sp>
      <p:sp>
        <p:nvSpPr>
          <p:cNvPr id="3" name="Text Placeholder 2"/>
          <p:cNvSpPr>
            <a:spLocks noGrp="1"/>
          </p:cNvSpPr>
          <p:nvPr>
            <p:ph type="body" idx="1"/>
          </p:nvPr>
        </p:nvSpPr>
        <p:spPr>
          <a:xfrm>
            <a:off x="1981200" y="1600201"/>
            <a:ext cx="8229600" cy="1125747"/>
          </a:xfrm>
        </p:spPr>
        <p:txBody>
          <a:bodyPr/>
          <a:lstStyle/>
          <a:p>
            <a:pPr marL="0" indent="0">
              <a:buNone/>
              <a:tabLst>
                <a:tab pos="176213" algn="l"/>
              </a:tabLst>
            </a:pPr>
            <a:r>
              <a:rPr lang="en-US" sz="1400" dirty="0">
                <a:latin typeface="+mn-lt"/>
              </a:rPr>
              <a:t>CE</a:t>
            </a:r>
            <a:r>
              <a:rPr lang="en-US" sz="100" dirty="0">
                <a:latin typeface="+mn-lt"/>
              </a:rPr>
              <a:t> </a:t>
            </a:r>
            <a:r>
              <a:rPr lang="en-US" sz="1400" dirty="0">
                <a:latin typeface="+mn-lt"/>
              </a:rPr>
              <a:t>7-2 How do you create relationships?</a:t>
            </a:r>
          </a:p>
          <a:p>
            <a:pPr marL="0" indent="0">
              <a:spcBef>
                <a:spcPts val="1000"/>
              </a:spcBef>
              <a:buNone/>
            </a:pPr>
            <a:r>
              <a:rPr lang="en-US" sz="2200" b="1" dirty="0">
                <a:latin typeface="+mn-lt"/>
              </a:rPr>
              <a:t>Figure C</a:t>
            </a:r>
            <a:r>
              <a:rPr lang="en-US" sz="100" b="1" dirty="0">
                <a:latin typeface="+mn-lt"/>
              </a:rPr>
              <a:t> </a:t>
            </a:r>
            <a:r>
              <a:rPr lang="en-US" sz="2200" b="1" dirty="0">
                <a:latin typeface="+mn-lt"/>
              </a:rPr>
              <a:t>E</a:t>
            </a:r>
            <a:r>
              <a:rPr lang="en-US" sz="100" b="1" dirty="0">
                <a:latin typeface="+mn-lt"/>
              </a:rPr>
              <a:t> </a:t>
            </a:r>
            <a:r>
              <a:rPr lang="en-US" sz="2200" b="1" dirty="0">
                <a:latin typeface="+mn-lt"/>
              </a:rPr>
              <a:t>7-12</a:t>
            </a:r>
            <a:r>
              <a:rPr lang="en-US" sz="2200" dirty="0">
                <a:latin typeface="+mn-lt"/>
              </a:rPr>
              <a:t> Completed Relationship Between PROSPECT and WORK Tables</a:t>
            </a:r>
          </a:p>
        </p:txBody>
      </p:sp>
      <p:pic>
        <p:nvPicPr>
          <p:cNvPr id="5" name="Picture 4" descr="Screenshot of Access relationships "/>
          <p:cNvPicPr>
            <a:picLocks noChangeAspect="1"/>
          </p:cNvPicPr>
          <p:nvPr/>
        </p:nvPicPr>
        <p:blipFill>
          <a:blip r:embed="rId2"/>
          <a:srcRect/>
          <a:stretch/>
        </p:blipFill>
        <p:spPr>
          <a:xfrm>
            <a:off x="2643163" y="2725947"/>
            <a:ext cx="5626695" cy="3640803"/>
          </a:xfrm>
          <a:prstGeom prst="rect">
            <a:avLst/>
          </a:prstGeom>
        </p:spPr>
      </p:pic>
    </p:spTree>
    <p:extLst>
      <p:ext uri="{BB962C8B-B14F-4D97-AF65-F5344CB8AC3E}">
        <p14:creationId xmlns:p14="http://schemas.microsoft.com/office/powerpoint/2010/main" val="4007784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Entered in the PROSPECT Table</a:t>
            </a:r>
          </a:p>
        </p:txBody>
      </p:sp>
      <p:sp>
        <p:nvSpPr>
          <p:cNvPr id="3" name="Text Placeholder 2"/>
          <p:cNvSpPr>
            <a:spLocks noGrp="1"/>
          </p:cNvSpPr>
          <p:nvPr>
            <p:ph type="body" idx="1"/>
          </p:nvPr>
        </p:nvSpPr>
        <p:spPr>
          <a:xfrm>
            <a:off x="1981200" y="1600201"/>
            <a:ext cx="8229600" cy="789317"/>
          </a:xfrm>
        </p:spPr>
        <p:txBody>
          <a:bodyPr/>
          <a:lstStyle/>
          <a:p>
            <a:pPr marL="0" indent="0">
              <a:buNone/>
              <a:tabLst>
                <a:tab pos="176213" algn="l"/>
              </a:tabLst>
            </a:pPr>
            <a:r>
              <a:rPr lang="en-US" sz="1400" dirty="0">
                <a:latin typeface="+mn-lt"/>
              </a:rPr>
              <a:t>CE</a:t>
            </a:r>
            <a:r>
              <a:rPr lang="en-US" sz="100" dirty="0">
                <a:latin typeface="+mn-lt"/>
              </a:rPr>
              <a:t> </a:t>
            </a:r>
            <a:r>
              <a:rPr lang="en-US" sz="1400" dirty="0">
                <a:latin typeface="+mn-lt"/>
              </a:rPr>
              <a:t>7-3 How do you create a data entry form?</a:t>
            </a:r>
          </a:p>
          <a:p>
            <a:pPr marL="0" indent="0">
              <a:spcBef>
                <a:spcPts val="1000"/>
              </a:spcBef>
              <a:buNone/>
            </a:pPr>
            <a:r>
              <a:rPr lang="en-US" sz="2200" b="1" dirty="0">
                <a:latin typeface="+mn-lt"/>
              </a:rPr>
              <a:t>Figure C</a:t>
            </a:r>
            <a:r>
              <a:rPr lang="en-US" sz="100" b="1" dirty="0">
                <a:latin typeface="+mn-lt"/>
              </a:rPr>
              <a:t> </a:t>
            </a:r>
            <a:r>
              <a:rPr lang="en-US" sz="2200" b="1" dirty="0">
                <a:latin typeface="+mn-lt"/>
              </a:rPr>
              <a:t>E</a:t>
            </a:r>
            <a:r>
              <a:rPr lang="en-US" sz="100" b="1" dirty="0">
                <a:latin typeface="+mn-lt"/>
              </a:rPr>
              <a:t> </a:t>
            </a:r>
            <a:r>
              <a:rPr lang="en-US" sz="2200" b="1" dirty="0">
                <a:latin typeface="+mn-lt"/>
              </a:rPr>
              <a:t>7-13a </a:t>
            </a:r>
            <a:r>
              <a:rPr lang="en-US" sz="2200" dirty="0">
                <a:latin typeface="+mn-lt"/>
              </a:rPr>
              <a:t>Tables with Data Entered for PROSPECT</a:t>
            </a:r>
          </a:p>
        </p:txBody>
      </p:sp>
      <p:pic>
        <p:nvPicPr>
          <p:cNvPr id="5" name="Picture 4" descr="Screenshot of Access table datasheet view">
            <a:extLst>
              <a:ext uri="{FF2B5EF4-FFF2-40B4-BE49-F238E27FC236}">
                <a16:creationId xmlns:a16="http://schemas.microsoft.com/office/drawing/2014/main" id="{49CA650C-B6BC-4708-AF28-5B2573368A55}"/>
              </a:ext>
            </a:extLst>
          </p:cNvPr>
          <p:cNvPicPr>
            <a:picLocks noChangeAspect="1"/>
          </p:cNvPicPr>
          <p:nvPr/>
        </p:nvPicPr>
        <p:blipFill>
          <a:blip r:embed="rId2"/>
          <a:srcRect/>
          <a:stretch/>
        </p:blipFill>
        <p:spPr>
          <a:xfrm>
            <a:off x="2928882" y="2389517"/>
            <a:ext cx="5865961" cy="3812875"/>
          </a:xfrm>
          <a:prstGeom prst="rect">
            <a:avLst/>
          </a:prstGeom>
        </p:spPr>
      </p:pic>
    </p:spTree>
    <p:extLst>
      <p:ext uri="{BB962C8B-B14F-4D97-AF65-F5344CB8AC3E}">
        <p14:creationId xmlns:p14="http://schemas.microsoft.com/office/powerpoint/2010/main" val="6412728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Entered in the WORK Table</a:t>
            </a:r>
          </a:p>
        </p:txBody>
      </p:sp>
      <p:sp>
        <p:nvSpPr>
          <p:cNvPr id="3" name="Text Placeholder 2"/>
          <p:cNvSpPr>
            <a:spLocks noGrp="1"/>
          </p:cNvSpPr>
          <p:nvPr>
            <p:ph type="body" idx="1"/>
          </p:nvPr>
        </p:nvSpPr>
        <p:spPr>
          <a:xfrm>
            <a:off x="1981200" y="1600201"/>
            <a:ext cx="8229600" cy="792208"/>
          </a:xfrm>
        </p:spPr>
        <p:txBody>
          <a:bodyPr/>
          <a:lstStyle/>
          <a:p>
            <a:pPr marL="0" indent="0">
              <a:buNone/>
              <a:tabLst>
                <a:tab pos="176213" algn="l"/>
              </a:tabLst>
            </a:pPr>
            <a:r>
              <a:rPr lang="en-US" sz="1400" dirty="0">
                <a:latin typeface="+mn-lt"/>
              </a:rPr>
              <a:t>CE</a:t>
            </a:r>
            <a:r>
              <a:rPr lang="en-US" sz="100" dirty="0">
                <a:latin typeface="+mn-lt"/>
              </a:rPr>
              <a:t> </a:t>
            </a:r>
            <a:r>
              <a:rPr lang="en-US" sz="1400" dirty="0">
                <a:latin typeface="+mn-lt"/>
              </a:rPr>
              <a:t>7-3 How do you create a data entry form?</a:t>
            </a:r>
          </a:p>
          <a:p>
            <a:pPr marL="0" indent="0">
              <a:spcBef>
                <a:spcPts val="1000"/>
              </a:spcBef>
              <a:buNone/>
            </a:pPr>
            <a:r>
              <a:rPr lang="en-US" sz="2200" b="1" dirty="0">
                <a:latin typeface="+mn-lt"/>
              </a:rPr>
              <a:t>Figure C</a:t>
            </a:r>
            <a:r>
              <a:rPr lang="en-US" sz="100" b="1" dirty="0">
                <a:latin typeface="+mn-lt"/>
              </a:rPr>
              <a:t> </a:t>
            </a:r>
            <a:r>
              <a:rPr lang="en-US" sz="2200" b="1" dirty="0">
                <a:latin typeface="+mn-lt"/>
              </a:rPr>
              <a:t>E</a:t>
            </a:r>
            <a:r>
              <a:rPr lang="en-US" sz="100" b="1" dirty="0">
                <a:latin typeface="+mn-lt"/>
              </a:rPr>
              <a:t> </a:t>
            </a:r>
            <a:r>
              <a:rPr lang="en-US" sz="2200" b="1" dirty="0">
                <a:latin typeface="+mn-lt"/>
              </a:rPr>
              <a:t>7-13b</a:t>
            </a:r>
            <a:r>
              <a:rPr lang="en-US" sz="2200" dirty="0">
                <a:latin typeface="+mn-lt"/>
              </a:rPr>
              <a:t> Tables with Data Entered for WORK</a:t>
            </a:r>
          </a:p>
        </p:txBody>
      </p:sp>
      <p:pic>
        <p:nvPicPr>
          <p:cNvPr id="5" name="Picture 4" descr="Screenshot of Access table datasheet view">
            <a:extLst>
              <a:ext uri="{FF2B5EF4-FFF2-40B4-BE49-F238E27FC236}">
                <a16:creationId xmlns:a16="http://schemas.microsoft.com/office/drawing/2014/main" id="{45960B34-A187-406F-B1FC-4B8073FED696}"/>
              </a:ext>
            </a:extLst>
          </p:cNvPr>
          <p:cNvPicPr>
            <a:picLocks noChangeAspect="1"/>
          </p:cNvPicPr>
          <p:nvPr/>
        </p:nvPicPr>
        <p:blipFill>
          <a:blip r:embed="rId2"/>
          <a:srcRect/>
          <a:stretch/>
        </p:blipFill>
        <p:spPr>
          <a:xfrm>
            <a:off x="2810538" y="2392410"/>
            <a:ext cx="5967684" cy="3878995"/>
          </a:xfrm>
          <a:prstGeom prst="rect">
            <a:avLst/>
          </a:prstGeom>
        </p:spPr>
      </p:pic>
    </p:spTree>
    <p:extLst>
      <p:ext uri="{BB962C8B-B14F-4D97-AF65-F5344CB8AC3E}">
        <p14:creationId xmlns:p14="http://schemas.microsoft.com/office/powerpoint/2010/main" val="29842819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Default Table Display</a:t>
            </a:r>
          </a:p>
        </p:txBody>
      </p:sp>
      <p:sp>
        <p:nvSpPr>
          <p:cNvPr id="3" name="Text Placeholder 2"/>
          <p:cNvSpPr>
            <a:spLocks noGrp="1"/>
          </p:cNvSpPr>
          <p:nvPr>
            <p:ph type="body" idx="1"/>
          </p:nvPr>
        </p:nvSpPr>
        <p:spPr>
          <a:xfrm>
            <a:off x="1981200" y="1600200"/>
            <a:ext cx="8229600" cy="751114"/>
          </a:xfrm>
        </p:spPr>
        <p:txBody>
          <a:bodyPr/>
          <a:lstStyle/>
          <a:p>
            <a:pPr marL="0" indent="0">
              <a:buNone/>
              <a:tabLst>
                <a:tab pos="176213" algn="l"/>
              </a:tabLst>
            </a:pPr>
            <a:r>
              <a:rPr lang="en-US" sz="1400" dirty="0">
                <a:latin typeface="+mn-lt"/>
              </a:rPr>
              <a:t>CE</a:t>
            </a:r>
            <a:r>
              <a:rPr lang="en-US" sz="100" dirty="0">
                <a:latin typeface="+mn-lt"/>
              </a:rPr>
              <a:t> </a:t>
            </a:r>
            <a:r>
              <a:rPr lang="en-US" sz="1400" dirty="0">
                <a:latin typeface="+mn-lt"/>
              </a:rPr>
              <a:t>7-3 How do you create a data entry form?</a:t>
            </a:r>
            <a:endParaRPr lang="fr-FR" sz="1400" dirty="0">
              <a:latin typeface="+mn-lt"/>
            </a:endParaRPr>
          </a:p>
          <a:p>
            <a:pPr marL="0" indent="0">
              <a:spcBef>
                <a:spcPts val="1000"/>
              </a:spcBef>
              <a:buNone/>
            </a:pPr>
            <a:r>
              <a:rPr lang="fr-FR" sz="2200" b="1" dirty="0">
                <a:latin typeface="+mn-lt"/>
              </a:rPr>
              <a:t>Figure C</a:t>
            </a:r>
            <a:r>
              <a:rPr lang="fr-FR" sz="100" b="1" dirty="0">
                <a:latin typeface="+mn-lt"/>
              </a:rPr>
              <a:t> </a:t>
            </a:r>
            <a:r>
              <a:rPr lang="fr-FR" sz="2200" b="1" dirty="0">
                <a:latin typeface="+mn-lt"/>
              </a:rPr>
              <a:t>E</a:t>
            </a:r>
            <a:r>
              <a:rPr lang="fr-FR" sz="100" b="1" dirty="0">
                <a:latin typeface="+mn-lt"/>
              </a:rPr>
              <a:t> </a:t>
            </a:r>
            <a:r>
              <a:rPr lang="fr-FR" sz="2200" b="1" dirty="0">
                <a:latin typeface="+mn-lt"/>
              </a:rPr>
              <a:t>7-14</a:t>
            </a:r>
            <a:r>
              <a:rPr lang="fr-FR" sz="2200" dirty="0">
                <a:latin typeface="+mn-lt"/>
              </a:rPr>
              <a:t> Default Table Display</a:t>
            </a:r>
          </a:p>
        </p:txBody>
      </p:sp>
      <p:pic>
        <p:nvPicPr>
          <p:cNvPr id="5" name="Picture 4" descr="Screenshot of Access data entry form">
            <a:extLst>
              <a:ext uri="{FF2B5EF4-FFF2-40B4-BE49-F238E27FC236}">
                <a16:creationId xmlns:a16="http://schemas.microsoft.com/office/drawing/2014/main" id="{53E783CE-7306-4564-9657-222551F6F741}"/>
              </a:ext>
            </a:extLst>
          </p:cNvPr>
          <p:cNvPicPr>
            <a:picLocks noChangeAspect="1"/>
          </p:cNvPicPr>
          <p:nvPr/>
        </p:nvPicPr>
        <p:blipFill>
          <a:blip r:embed="rId3"/>
          <a:srcRect/>
          <a:stretch/>
        </p:blipFill>
        <p:spPr>
          <a:xfrm>
            <a:off x="2762463" y="2351314"/>
            <a:ext cx="6044178" cy="3928716"/>
          </a:xfrm>
          <a:prstGeom prst="rect">
            <a:avLst/>
          </a:prstGeom>
        </p:spPr>
      </p:pic>
    </p:spTree>
    <p:extLst>
      <p:ext uri="{BB962C8B-B14F-4D97-AF65-F5344CB8AC3E}">
        <p14:creationId xmlns:p14="http://schemas.microsoft.com/office/powerpoint/2010/main" val="18617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 Generator</a:t>
            </a:r>
          </a:p>
        </p:txBody>
      </p:sp>
      <p:sp>
        <p:nvSpPr>
          <p:cNvPr id="3" name="Text Placeholder 2"/>
          <p:cNvSpPr>
            <a:spLocks noGrp="1"/>
          </p:cNvSpPr>
          <p:nvPr>
            <p:ph type="body" idx="1"/>
          </p:nvPr>
        </p:nvSpPr>
        <p:spPr>
          <a:xfrm>
            <a:off x="1981200" y="1600200"/>
            <a:ext cx="8229600" cy="751114"/>
          </a:xfrm>
        </p:spPr>
        <p:txBody>
          <a:bodyPr/>
          <a:lstStyle/>
          <a:p>
            <a:pPr marL="0" indent="0">
              <a:buNone/>
              <a:tabLst>
                <a:tab pos="176213" algn="l"/>
              </a:tabLst>
            </a:pPr>
            <a:r>
              <a:rPr lang="en-US" sz="1400" dirty="0">
                <a:latin typeface="+mn-lt"/>
              </a:rPr>
              <a:t>CE</a:t>
            </a:r>
            <a:r>
              <a:rPr lang="en-US" sz="100" dirty="0">
                <a:latin typeface="+mn-lt"/>
              </a:rPr>
              <a:t> </a:t>
            </a:r>
            <a:r>
              <a:rPr lang="en-US" sz="1400" dirty="0">
                <a:latin typeface="+mn-lt"/>
              </a:rPr>
              <a:t>7-3 How do you create a data entry form?</a:t>
            </a:r>
          </a:p>
          <a:p>
            <a:pPr marL="0" indent="0">
              <a:spcBef>
                <a:spcPts val="1000"/>
              </a:spcBef>
              <a:buNone/>
            </a:pPr>
            <a:r>
              <a:rPr lang="en-US" sz="2200" b="1" dirty="0">
                <a:latin typeface="+mn-lt"/>
              </a:rPr>
              <a:t>Figure C</a:t>
            </a:r>
            <a:r>
              <a:rPr lang="en-US" sz="100" b="1" dirty="0">
                <a:latin typeface="+mn-lt"/>
              </a:rPr>
              <a:t> </a:t>
            </a:r>
            <a:r>
              <a:rPr lang="en-US" sz="2200" b="1" dirty="0">
                <a:latin typeface="+mn-lt"/>
              </a:rPr>
              <a:t>E</a:t>
            </a:r>
            <a:r>
              <a:rPr lang="en-US" sz="100" b="1" dirty="0">
                <a:latin typeface="+mn-lt"/>
              </a:rPr>
              <a:t> </a:t>
            </a:r>
            <a:r>
              <a:rPr lang="en-US" sz="2200" b="1" dirty="0">
                <a:latin typeface="+mn-lt"/>
              </a:rPr>
              <a:t>7-15</a:t>
            </a:r>
            <a:r>
              <a:rPr lang="en-US" sz="2200" dirty="0">
                <a:latin typeface="+mn-lt"/>
              </a:rPr>
              <a:t> Starting the Form Generator</a:t>
            </a:r>
          </a:p>
        </p:txBody>
      </p:sp>
      <p:pic>
        <p:nvPicPr>
          <p:cNvPr id="5" name="Picture 4" descr="Screenshot of Access data entry form">
            <a:extLst>
              <a:ext uri="{FF2B5EF4-FFF2-40B4-BE49-F238E27FC236}">
                <a16:creationId xmlns:a16="http://schemas.microsoft.com/office/drawing/2014/main" id="{AD41F7B7-DBA8-4DCD-879E-6DE77C55D7F1}"/>
              </a:ext>
            </a:extLst>
          </p:cNvPr>
          <p:cNvPicPr>
            <a:picLocks noChangeAspect="1"/>
          </p:cNvPicPr>
          <p:nvPr/>
        </p:nvPicPr>
        <p:blipFill>
          <a:blip r:embed="rId2"/>
          <a:srcRect/>
          <a:stretch/>
        </p:blipFill>
        <p:spPr>
          <a:xfrm>
            <a:off x="2548061" y="2466861"/>
            <a:ext cx="5859818" cy="3808882"/>
          </a:xfrm>
          <a:prstGeom prst="rect">
            <a:avLst/>
          </a:prstGeom>
        </p:spPr>
      </p:pic>
    </p:spTree>
    <p:extLst>
      <p:ext uri="{BB962C8B-B14F-4D97-AF65-F5344CB8AC3E}">
        <p14:creationId xmlns:p14="http://schemas.microsoft.com/office/powerpoint/2010/main" val="1937231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Resulting Data Entry Form</a:t>
            </a:r>
          </a:p>
        </p:txBody>
      </p:sp>
      <p:sp>
        <p:nvSpPr>
          <p:cNvPr id="3" name="Text Placeholder 2"/>
          <p:cNvSpPr>
            <a:spLocks noGrp="1"/>
          </p:cNvSpPr>
          <p:nvPr>
            <p:ph type="body" idx="1"/>
          </p:nvPr>
        </p:nvSpPr>
        <p:spPr>
          <a:xfrm>
            <a:off x="1981200" y="1600201"/>
            <a:ext cx="8229600" cy="780691"/>
          </a:xfrm>
        </p:spPr>
        <p:txBody>
          <a:bodyPr anchor="t"/>
          <a:lstStyle/>
          <a:p>
            <a:pPr marL="0" indent="0">
              <a:buNone/>
            </a:pPr>
            <a:r>
              <a:rPr lang="en-US" sz="1400" dirty="0">
                <a:latin typeface="+mn-lt"/>
              </a:rPr>
              <a:t>CE</a:t>
            </a:r>
            <a:r>
              <a:rPr lang="en-US" sz="100" dirty="0">
                <a:latin typeface="+mn-lt"/>
              </a:rPr>
              <a:t> </a:t>
            </a:r>
            <a:r>
              <a:rPr lang="en-US" sz="1400" dirty="0">
                <a:latin typeface="+mn-lt"/>
              </a:rPr>
              <a:t>7-3 How do you create a data entry form?</a:t>
            </a:r>
          </a:p>
          <a:p>
            <a:pPr marL="0" indent="0">
              <a:spcBef>
                <a:spcPts val="1000"/>
              </a:spcBef>
              <a:buNone/>
            </a:pPr>
            <a:r>
              <a:rPr lang="en-US" sz="2200" b="1" dirty="0">
                <a:latin typeface="+mn-lt"/>
              </a:rPr>
              <a:t>Figure C</a:t>
            </a:r>
            <a:r>
              <a:rPr lang="en-US" sz="100" b="1" dirty="0">
                <a:latin typeface="+mn-lt"/>
              </a:rPr>
              <a:t> </a:t>
            </a:r>
            <a:r>
              <a:rPr lang="en-US" sz="2200" b="1" dirty="0">
                <a:latin typeface="+mn-lt"/>
              </a:rPr>
              <a:t>E</a:t>
            </a:r>
            <a:r>
              <a:rPr lang="en-US" sz="100" b="1" dirty="0">
                <a:latin typeface="+mn-lt"/>
              </a:rPr>
              <a:t> </a:t>
            </a:r>
            <a:r>
              <a:rPr lang="en-US" sz="2200" b="1" dirty="0">
                <a:latin typeface="+mn-lt"/>
              </a:rPr>
              <a:t>7-16 </a:t>
            </a:r>
            <a:r>
              <a:rPr lang="en-US" sz="2200" dirty="0">
                <a:latin typeface="+mn-lt"/>
              </a:rPr>
              <a:t>Resulting Data Entry Form</a:t>
            </a:r>
          </a:p>
        </p:txBody>
      </p:sp>
      <p:pic>
        <p:nvPicPr>
          <p:cNvPr id="4" name="Picture 3" descr="Screenshot of Access data entry form">
            <a:extLst>
              <a:ext uri="{FF2B5EF4-FFF2-40B4-BE49-F238E27FC236}">
                <a16:creationId xmlns:a16="http://schemas.microsoft.com/office/drawing/2014/main" id="{1B087D77-20FB-4D52-91B1-3CF065B3B1E7}"/>
              </a:ext>
            </a:extLst>
          </p:cNvPr>
          <p:cNvPicPr>
            <a:picLocks noChangeAspect="1"/>
          </p:cNvPicPr>
          <p:nvPr/>
        </p:nvPicPr>
        <p:blipFill>
          <a:blip r:embed="rId3"/>
          <a:srcRect/>
          <a:stretch/>
        </p:blipFill>
        <p:spPr>
          <a:xfrm>
            <a:off x="2966154" y="2380891"/>
            <a:ext cx="5399631" cy="3795622"/>
          </a:xfrm>
          <a:prstGeom prst="rect">
            <a:avLst/>
          </a:prstGeom>
        </p:spPr>
      </p:pic>
    </p:spTree>
    <p:extLst>
      <p:ext uri="{BB962C8B-B14F-4D97-AF65-F5344CB8AC3E}">
        <p14:creationId xmlns:p14="http://schemas.microsoft.com/office/powerpoint/2010/main" val="5082857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Reformatted Data Entry Form</a:t>
            </a:r>
          </a:p>
        </p:txBody>
      </p:sp>
      <p:sp>
        <p:nvSpPr>
          <p:cNvPr id="3" name="Text Placeholder 2"/>
          <p:cNvSpPr>
            <a:spLocks noGrp="1"/>
          </p:cNvSpPr>
          <p:nvPr>
            <p:ph type="body" idx="1"/>
          </p:nvPr>
        </p:nvSpPr>
        <p:spPr>
          <a:xfrm>
            <a:off x="1981200" y="1600201"/>
            <a:ext cx="8229600" cy="809793"/>
          </a:xfrm>
        </p:spPr>
        <p:txBody>
          <a:bodyPr/>
          <a:lstStyle/>
          <a:p>
            <a:pPr marL="0" indent="0">
              <a:buNone/>
            </a:pPr>
            <a:r>
              <a:rPr lang="en-US" sz="1400" dirty="0">
                <a:latin typeface="+mn-lt"/>
              </a:rPr>
              <a:t>CE</a:t>
            </a:r>
            <a:r>
              <a:rPr lang="en-US" sz="100" dirty="0">
                <a:latin typeface="+mn-lt"/>
              </a:rPr>
              <a:t> </a:t>
            </a:r>
            <a:r>
              <a:rPr lang="en-US" sz="1400" dirty="0">
                <a:latin typeface="+mn-lt"/>
              </a:rPr>
              <a:t>7-3 How do you create a data entry form?</a:t>
            </a:r>
          </a:p>
          <a:p>
            <a:pPr marL="0" indent="0">
              <a:spcBef>
                <a:spcPts val="1000"/>
              </a:spcBef>
              <a:buNone/>
            </a:pPr>
            <a:r>
              <a:rPr lang="en-US" sz="2200" b="1" dirty="0">
                <a:latin typeface="+mn-lt"/>
              </a:rPr>
              <a:t>Figure C</a:t>
            </a:r>
            <a:r>
              <a:rPr lang="en-US" sz="100" b="1" dirty="0">
                <a:latin typeface="+mn-lt"/>
              </a:rPr>
              <a:t> </a:t>
            </a:r>
            <a:r>
              <a:rPr lang="en-US" sz="2200" b="1" dirty="0">
                <a:latin typeface="+mn-lt"/>
              </a:rPr>
              <a:t>E</a:t>
            </a:r>
            <a:r>
              <a:rPr lang="en-US" sz="100" b="1" dirty="0">
                <a:latin typeface="+mn-lt"/>
              </a:rPr>
              <a:t> </a:t>
            </a:r>
            <a:r>
              <a:rPr lang="en-US" sz="2200" b="1" dirty="0">
                <a:latin typeface="+mn-lt"/>
              </a:rPr>
              <a:t>7-17</a:t>
            </a:r>
            <a:r>
              <a:rPr lang="en-US" sz="2200" dirty="0">
                <a:latin typeface="+mn-lt"/>
              </a:rPr>
              <a:t> Reformatted Data Entry Form</a:t>
            </a:r>
          </a:p>
        </p:txBody>
      </p:sp>
      <p:pic>
        <p:nvPicPr>
          <p:cNvPr id="4" name="Picture 3" descr="Screenshot of Access data entry form">
            <a:extLst>
              <a:ext uri="{FF2B5EF4-FFF2-40B4-BE49-F238E27FC236}">
                <a16:creationId xmlns:a16="http://schemas.microsoft.com/office/drawing/2014/main" id="{DE7C5352-CA25-4C9F-9900-79C4509B2B95}"/>
              </a:ext>
            </a:extLst>
          </p:cNvPr>
          <p:cNvPicPr>
            <a:picLocks noChangeAspect="1"/>
          </p:cNvPicPr>
          <p:nvPr/>
        </p:nvPicPr>
        <p:blipFill>
          <a:blip r:embed="rId2"/>
          <a:srcRect/>
          <a:stretch/>
        </p:blipFill>
        <p:spPr>
          <a:xfrm>
            <a:off x="2992529" y="2409993"/>
            <a:ext cx="5070294" cy="3906118"/>
          </a:xfrm>
          <a:prstGeom prst="rect">
            <a:avLst/>
          </a:prstGeom>
        </p:spPr>
      </p:pic>
    </p:spTree>
    <p:extLst>
      <p:ext uri="{BB962C8B-B14F-4D97-AF65-F5344CB8AC3E}">
        <p14:creationId xmlns:p14="http://schemas.microsoft.com/office/powerpoint/2010/main" val="20909216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Process for Reformatting Data Entry Form</a:t>
            </a:r>
          </a:p>
        </p:txBody>
      </p:sp>
      <p:sp>
        <p:nvSpPr>
          <p:cNvPr id="3" name="Text Placeholder 2"/>
          <p:cNvSpPr>
            <a:spLocks noGrp="1"/>
          </p:cNvSpPr>
          <p:nvPr>
            <p:ph type="body" idx="1"/>
          </p:nvPr>
        </p:nvSpPr>
        <p:spPr>
          <a:xfrm>
            <a:off x="1981200" y="1600201"/>
            <a:ext cx="8229600" cy="823503"/>
          </a:xfrm>
        </p:spPr>
        <p:txBody>
          <a:bodyPr/>
          <a:lstStyle/>
          <a:p>
            <a:pPr marL="0" indent="0">
              <a:buNone/>
            </a:pPr>
            <a:r>
              <a:rPr lang="en-US" sz="1400" dirty="0">
                <a:latin typeface="+mn-lt"/>
              </a:rPr>
              <a:t>CE</a:t>
            </a:r>
            <a:r>
              <a:rPr lang="en-US" sz="100" dirty="0">
                <a:latin typeface="+mn-lt"/>
              </a:rPr>
              <a:t> </a:t>
            </a:r>
            <a:r>
              <a:rPr lang="en-US" sz="1400" dirty="0">
                <a:latin typeface="+mn-lt"/>
              </a:rPr>
              <a:t>7-3 How do you create a data entry form?</a:t>
            </a:r>
          </a:p>
          <a:p>
            <a:pPr marL="0" indent="0">
              <a:spcBef>
                <a:spcPts val="1000"/>
              </a:spcBef>
              <a:buNone/>
            </a:pPr>
            <a:r>
              <a:rPr lang="en-US" sz="2200" b="1" dirty="0">
                <a:latin typeface="+mn-lt"/>
              </a:rPr>
              <a:t>Figure C</a:t>
            </a:r>
            <a:r>
              <a:rPr lang="en-US" sz="100" b="1" dirty="0">
                <a:latin typeface="+mn-lt"/>
              </a:rPr>
              <a:t> </a:t>
            </a:r>
            <a:r>
              <a:rPr lang="en-US" sz="2200" b="1" dirty="0">
                <a:latin typeface="+mn-lt"/>
              </a:rPr>
              <a:t>E</a:t>
            </a:r>
            <a:r>
              <a:rPr lang="en-US" sz="100" b="1" dirty="0">
                <a:latin typeface="+mn-lt"/>
              </a:rPr>
              <a:t> </a:t>
            </a:r>
            <a:r>
              <a:rPr lang="en-US" sz="2200" b="1" dirty="0">
                <a:latin typeface="+mn-lt"/>
              </a:rPr>
              <a:t>7-18</a:t>
            </a:r>
            <a:r>
              <a:rPr lang="en-US" sz="2200" dirty="0">
                <a:latin typeface="+mn-lt"/>
              </a:rPr>
              <a:t> Process for Reformatting Data Entry Form</a:t>
            </a:r>
          </a:p>
        </p:txBody>
      </p:sp>
      <p:pic>
        <p:nvPicPr>
          <p:cNvPr id="4" name="Picture 3" descr="Screenshot of Access data entry form">
            <a:extLst>
              <a:ext uri="{FF2B5EF4-FFF2-40B4-BE49-F238E27FC236}">
                <a16:creationId xmlns:a16="http://schemas.microsoft.com/office/drawing/2014/main" id="{ABF5F08B-8D47-4619-A56A-F86B5591B721}"/>
              </a:ext>
            </a:extLst>
          </p:cNvPr>
          <p:cNvPicPr>
            <a:picLocks noChangeAspect="1"/>
          </p:cNvPicPr>
          <p:nvPr/>
        </p:nvPicPr>
        <p:blipFill>
          <a:blip r:embed="rId2"/>
          <a:srcRect/>
          <a:stretch/>
        </p:blipFill>
        <p:spPr>
          <a:xfrm>
            <a:off x="2839350" y="2426262"/>
            <a:ext cx="5171714" cy="3956362"/>
          </a:xfrm>
          <a:prstGeom prst="rect">
            <a:avLst/>
          </a:prstGeom>
        </p:spPr>
      </p:pic>
    </p:spTree>
    <p:extLst>
      <p:ext uri="{BB962C8B-B14F-4D97-AF65-F5344CB8AC3E}">
        <p14:creationId xmlns:p14="http://schemas.microsoft.com/office/powerpoint/2010/main" val="34417093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Using the Graphical Interface to Create Queries</a:t>
            </a:r>
          </a:p>
        </p:txBody>
      </p:sp>
      <p:sp>
        <p:nvSpPr>
          <p:cNvPr id="7" name="Text Placeholder 6"/>
          <p:cNvSpPr>
            <a:spLocks noGrp="1"/>
          </p:cNvSpPr>
          <p:nvPr>
            <p:ph type="body" idx="1"/>
          </p:nvPr>
        </p:nvSpPr>
        <p:spPr>
          <a:xfrm>
            <a:off x="1981200" y="1600201"/>
            <a:ext cx="8229600" cy="331236"/>
          </a:xfrm>
        </p:spPr>
        <p:txBody>
          <a:bodyPr/>
          <a:lstStyle/>
          <a:p>
            <a:pPr marL="0" indent="0">
              <a:buNone/>
            </a:pPr>
            <a:r>
              <a:rPr lang="en-US" sz="1400" dirty="0">
                <a:latin typeface="+mn-lt"/>
              </a:rPr>
              <a:t>CE</a:t>
            </a:r>
            <a:r>
              <a:rPr lang="en-US" sz="100" dirty="0">
                <a:latin typeface="+mn-lt"/>
              </a:rPr>
              <a:t> </a:t>
            </a:r>
            <a:r>
              <a:rPr lang="en-US" sz="1400" dirty="0">
                <a:latin typeface="+mn-lt"/>
              </a:rPr>
              <a:t>7-4 How do you create queries using the query design tool?</a:t>
            </a:r>
          </a:p>
        </p:txBody>
      </p:sp>
      <p:pic>
        <p:nvPicPr>
          <p:cNvPr id="6" name="Picture 5" descr="A diagram illustrates the graphical interface to create queries. An arrow extending to the right, is across the slide. There are five dots along the shaft of the arrow, labeled with each step of the process. From left to right, the steps read as follows, step 1, click queries. Step 2, click query design. Step 3, show table, add. Step 4, query design form. Step 5, ru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0533" y="2428304"/>
            <a:ext cx="7770934" cy="2674259"/>
          </a:xfrm>
          <a:prstGeom prst="rect">
            <a:avLst/>
          </a:prstGeom>
        </p:spPr>
      </p:pic>
    </p:spTree>
    <p:extLst>
      <p:ext uri="{BB962C8B-B14F-4D97-AF65-F5344CB8AC3E}">
        <p14:creationId xmlns:p14="http://schemas.microsoft.com/office/powerpoint/2010/main" val="3884262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Creating a Query (Step 1)</a:t>
            </a:r>
          </a:p>
        </p:txBody>
      </p:sp>
      <p:sp>
        <p:nvSpPr>
          <p:cNvPr id="3" name="Text Placeholder 2"/>
          <p:cNvSpPr>
            <a:spLocks noGrp="1"/>
          </p:cNvSpPr>
          <p:nvPr>
            <p:ph type="body" idx="1"/>
          </p:nvPr>
        </p:nvSpPr>
        <p:spPr>
          <a:xfrm>
            <a:off x="1981200" y="1600201"/>
            <a:ext cx="8229600" cy="695131"/>
          </a:xfrm>
        </p:spPr>
        <p:txBody>
          <a:bodyPr anchor="t"/>
          <a:lstStyle/>
          <a:p>
            <a:pPr marL="0" indent="0">
              <a:buNone/>
            </a:pPr>
            <a:r>
              <a:rPr lang="en-US" sz="1400" dirty="0">
                <a:latin typeface="+mn-lt"/>
              </a:rPr>
              <a:t>CE</a:t>
            </a:r>
            <a:r>
              <a:rPr lang="en-US" sz="100" dirty="0">
                <a:latin typeface="+mn-lt"/>
              </a:rPr>
              <a:t> </a:t>
            </a:r>
            <a:r>
              <a:rPr lang="en-US" sz="1400" dirty="0">
                <a:latin typeface="+mn-lt"/>
              </a:rPr>
              <a:t>7-4 How do you create queries using the query design tool?</a:t>
            </a:r>
          </a:p>
          <a:p>
            <a:pPr marL="0" indent="0">
              <a:spcBef>
                <a:spcPts val="600"/>
              </a:spcBef>
              <a:buNone/>
            </a:pPr>
            <a:r>
              <a:rPr lang="en-US" sz="2200" b="1" dirty="0">
                <a:latin typeface="+mn-lt"/>
              </a:rPr>
              <a:t>Figure C</a:t>
            </a:r>
            <a:r>
              <a:rPr lang="en-US" sz="100" b="1" dirty="0">
                <a:latin typeface="+mn-lt"/>
              </a:rPr>
              <a:t> </a:t>
            </a:r>
            <a:r>
              <a:rPr lang="en-US" sz="2200" b="1" dirty="0">
                <a:latin typeface="+mn-lt"/>
              </a:rPr>
              <a:t>E</a:t>
            </a:r>
            <a:r>
              <a:rPr lang="en-US" sz="100" b="1" dirty="0">
                <a:latin typeface="+mn-lt"/>
              </a:rPr>
              <a:t> </a:t>
            </a:r>
            <a:r>
              <a:rPr lang="en-US" sz="2200" b="1" dirty="0">
                <a:latin typeface="+mn-lt"/>
              </a:rPr>
              <a:t>7-19</a:t>
            </a:r>
            <a:r>
              <a:rPr lang="en-US" sz="2200" dirty="0">
                <a:latin typeface="+mn-lt"/>
              </a:rPr>
              <a:t> Creating a Query, Step 1</a:t>
            </a:r>
          </a:p>
        </p:txBody>
      </p:sp>
      <p:pic>
        <p:nvPicPr>
          <p:cNvPr id="4" name="Picture 3" descr="Screenshot of Access query design screen"/>
          <p:cNvPicPr>
            <a:picLocks noChangeAspect="1"/>
          </p:cNvPicPr>
          <p:nvPr/>
        </p:nvPicPr>
        <p:blipFill>
          <a:blip r:embed="rId2"/>
          <a:srcRect/>
          <a:stretch/>
        </p:blipFill>
        <p:spPr>
          <a:xfrm>
            <a:off x="2862157" y="2358310"/>
            <a:ext cx="5064913" cy="3921720"/>
          </a:xfrm>
          <a:prstGeom prst="rect">
            <a:avLst/>
          </a:prstGeom>
        </p:spPr>
      </p:pic>
    </p:spTree>
    <p:extLst>
      <p:ext uri="{BB962C8B-B14F-4D97-AF65-F5344CB8AC3E}">
        <p14:creationId xmlns:p14="http://schemas.microsoft.com/office/powerpoint/2010/main" val="678452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Tables</a:t>
            </a:r>
          </a:p>
        </p:txBody>
      </p:sp>
      <p:sp>
        <p:nvSpPr>
          <p:cNvPr id="4" name="Text Placeholder 3"/>
          <p:cNvSpPr>
            <a:spLocks noGrp="1"/>
          </p:cNvSpPr>
          <p:nvPr>
            <p:ph type="body" idx="1"/>
          </p:nvPr>
        </p:nvSpPr>
        <p:spPr>
          <a:xfrm>
            <a:off x="1981200" y="1600200"/>
            <a:ext cx="8229600" cy="953220"/>
          </a:xfrm>
        </p:spPr>
        <p:txBody>
          <a:bodyPr/>
          <a:lstStyle/>
          <a:p>
            <a:r>
              <a:rPr lang="en-US" sz="1400" dirty="0"/>
              <a:t>CE</a:t>
            </a:r>
            <a:r>
              <a:rPr lang="en-US" sz="100" dirty="0"/>
              <a:t> </a:t>
            </a:r>
            <a:r>
              <a:rPr lang="en-US" sz="1400" dirty="0"/>
              <a:t>7-1 How do you create tables?</a:t>
            </a:r>
          </a:p>
          <a:p>
            <a:pPr marL="255600" indent="-255600">
              <a:buFont typeface="Arial" panose="020B0604020202020204" pitchFamily="34" charset="0"/>
              <a:buChar char="•"/>
            </a:pPr>
            <a:r>
              <a:rPr lang="en-US" dirty="0"/>
              <a:t>Create two tables from data model</a:t>
            </a:r>
          </a:p>
        </p:txBody>
      </p:sp>
      <p:sp>
        <p:nvSpPr>
          <p:cNvPr id="5" name="Content Placeholder 4"/>
          <p:cNvSpPr>
            <a:spLocks noGrp="1"/>
          </p:cNvSpPr>
          <p:nvPr>
            <p:ph sz="quarter" idx="10"/>
          </p:nvPr>
        </p:nvSpPr>
        <p:spPr>
          <a:xfrm>
            <a:off x="1981200" y="2571546"/>
            <a:ext cx="8229600" cy="1656272"/>
          </a:xfrm>
        </p:spPr>
        <p:txBody>
          <a:bodyPr/>
          <a:lstStyle/>
          <a:p>
            <a:pPr marL="741600" lvl="1" indent="-428400">
              <a:buFont typeface="+mj-lt"/>
              <a:buAutoNum type="arabicPeriod"/>
            </a:pPr>
            <a:r>
              <a:rPr lang="en-US" sz="2400" dirty="0">
                <a:latin typeface="+mn-lt"/>
              </a:rPr>
              <a:t>PROSPECT (</a:t>
            </a:r>
            <a:r>
              <a:rPr lang="en-US" sz="2400" u="sng" dirty="0">
                <a:latin typeface="+mn-lt"/>
              </a:rPr>
              <a:t>Prospect</a:t>
            </a:r>
            <a:r>
              <a:rPr lang="en-US" sz="100" u="sng" dirty="0">
                <a:latin typeface="+mn-lt"/>
              </a:rPr>
              <a:t> </a:t>
            </a:r>
            <a:r>
              <a:rPr lang="en-US" sz="2400" u="sng" dirty="0">
                <a:latin typeface="+mn-lt"/>
              </a:rPr>
              <a:t>I</a:t>
            </a:r>
            <a:r>
              <a:rPr lang="en-US" sz="100" u="sng" dirty="0">
                <a:latin typeface="+mn-lt"/>
              </a:rPr>
              <a:t> </a:t>
            </a:r>
            <a:r>
              <a:rPr lang="en-US" sz="2400" u="sng" dirty="0">
                <a:latin typeface="+mn-lt"/>
              </a:rPr>
              <a:t>D</a:t>
            </a:r>
            <a:r>
              <a:rPr lang="en-US" sz="2400" dirty="0">
                <a:latin typeface="+mn-lt"/>
              </a:rPr>
              <a:t>, Name, Street, City, State, Zip, Email Address)</a:t>
            </a:r>
          </a:p>
          <a:p>
            <a:pPr marL="741600" lvl="1" indent="-428400">
              <a:buFont typeface="+mj-lt"/>
              <a:buAutoNum type="arabicPeriod"/>
            </a:pPr>
            <a:r>
              <a:rPr lang="en-US" sz="2400" dirty="0">
                <a:latin typeface="+mn-lt"/>
              </a:rPr>
              <a:t>WORK (</a:t>
            </a:r>
            <a:r>
              <a:rPr lang="en-US" sz="2400" i="1" u="sng" dirty="0">
                <a:latin typeface="+mn-lt"/>
              </a:rPr>
              <a:t>Prospect</a:t>
            </a:r>
            <a:r>
              <a:rPr lang="en-US" sz="100" i="1" u="sng" dirty="0">
                <a:latin typeface="+mn-lt"/>
              </a:rPr>
              <a:t> </a:t>
            </a:r>
            <a:r>
              <a:rPr lang="en-US" sz="2400" i="1" u="sng" dirty="0">
                <a:latin typeface="+mn-lt"/>
              </a:rPr>
              <a:t>I</a:t>
            </a:r>
            <a:r>
              <a:rPr lang="en-US" sz="100" i="1" u="sng" dirty="0">
                <a:latin typeface="+mn-lt"/>
              </a:rPr>
              <a:t> </a:t>
            </a:r>
            <a:r>
              <a:rPr lang="en-US" sz="2400" i="1" u="sng" dirty="0">
                <a:latin typeface="+mn-lt"/>
              </a:rPr>
              <a:t>D</a:t>
            </a:r>
            <a:r>
              <a:rPr lang="en-US" sz="2400" dirty="0">
                <a:latin typeface="+mn-lt"/>
              </a:rPr>
              <a:t>, </a:t>
            </a:r>
            <a:r>
              <a:rPr lang="en-US" sz="2400" u="sng" dirty="0" err="1">
                <a:latin typeface="+mn-lt"/>
              </a:rPr>
              <a:t>WorkDate</a:t>
            </a:r>
            <a:r>
              <a:rPr lang="en-US" sz="2400" dirty="0">
                <a:latin typeface="+mn-lt"/>
              </a:rPr>
              <a:t>, </a:t>
            </a:r>
            <a:r>
              <a:rPr lang="en-US" sz="2400" u="sng" dirty="0">
                <a:latin typeface="+mn-lt"/>
              </a:rPr>
              <a:t>Hour</a:t>
            </a:r>
            <a:r>
              <a:rPr lang="en-US" sz="2400" dirty="0">
                <a:latin typeface="+mn-lt"/>
              </a:rPr>
              <a:t>, NumCalls, TotalDonations)</a:t>
            </a:r>
          </a:p>
        </p:txBody>
      </p:sp>
      <p:sp>
        <p:nvSpPr>
          <p:cNvPr id="6" name="Content Placeholder 5"/>
          <p:cNvSpPr>
            <a:spLocks noGrp="1"/>
          </p:cNvSpPr>
          <p:nvPr>
            <p:ph sz="quarter" idx="11"/>
          </p:nvPr>
        </p:nvSpPr>
        <p:spPr>
          <a:xfrm>
            <a:off x="1981200" y="4311255"/>
            <a:ext cx="8229600" cy="491706"/>
          </a:xfrm>
        </p:spPr>
        <p:txBody>
          <a:bodyPr/>
          <a:lstStyle/>
          <a:p>
            <a:pPr indent="-255600"/>
            <a:r>
              <a:rPr lang="en-US" sz="2400" dirty="0">
                <a:latin typeface="+mn-lt"/>
              </a:rPr>
              <a:t>Link tables</a:t>
            </a:r>
          </a:p>
        </p:txBody>
      </p:sp>
      <p:sp>
        <p:nvSpPr>
          <p:cNvPr id="7" name="Content Placeholder 6"/>
          <p:cNvSpPr>
            <a:spLocks noGrp="1"/>
          </p:cNvSpPr>
          <p:nvPr>
            <p:ph sz="quarter" idx="12"/>
          </p:nvPr>
        </p:nvSpPr>
        <p:spPr>
          <a:xfrm>
            <a:off x="1981200" y="4866163"/>
            <a:ext cx="8229600" cy="955824"/>
          </a:xfrm>
        </p:spPr>
        <p:txBody>
          <a:bodyPr/>
          <a:lstStyle/>
          <a:p>
            <a:pPr marL="741600" lvl="1" indent="-428400">
              <a:buFont typeface="+mj-lt"/>
              <a:buAutoNum type="arabicPeriod"/>
            </a:pPr>
            <a:r>
              <a:rPr lang="en-US" sz="2400" dirty="0">
                <a:latin typeface="+mn-lt"/>
              </a:rPr>
              <a:t>Select primary keys</a:t>
            </a:r>
          </a:p>
          <a:p>
            <a:pPr marL="741600" lvl="1" indent="-428400">
              <a:buFont typeface="+mj-lt"/>
              <a:buAutoNum type="arabicPeriod"/>
            </a:pPr>
            <a:r>
              <a:rPr lang="en-US" sz="2400" dirty="0">
                <a:latin typeface="+mn-lt"/>
              </a:rPr>
              <a:t>Select foreign keys</a:t>
            </a:r>
          </a:p>
        </p:txBody>
      </p:sp>
    </p:spTree>
    <p:extLst>
      <p:ext uri="{BB962C8B-B14F-4D97-AF65-F5344CB8AC3E}">
        <p14:creationId xmlns:p14="http://schemas.microsoft.com/office/powerpoint/2010/main" val="29327058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Creating a Query (Step 2)</a:t>
            </a:r>
          </a:p>
        </p:txBody>
      </p:sp>
      <p:sp>
        <p:nvSpPr>
          <p:cNvPr id="3" name="Text Placeholder 2"/>
          <p:cNvSpPr>
            <a:spLocks noGrp="1"/>
          </p:cNvSpPr>
          <p:nvPr>
            <p:ph type="body" idx="1"/>
          </p:nvPr>
        </p:nvSpPr>
        <p:spPr>
          <a:xfrm>
            <a:off x="1981200" y="1600201"/>
            <a:ext cx="8229600" cy="741784"/>
          </a:xfrm>
        </p:spPr>
        <p:txBody>
          <a:bodyPr/>
          <a:lstStyle/>
          <a:p>
            <a:pPr marL="0" indent="0">
              <a:buNone/>
            </a:pPr>
            <a:r>
              <a:rPr lang="en-US" sz="1400" dirty="0">
                <a:latin typeface="+mn-lt"/>
              </a:rPr>
              <a:t>CE</a:t>
            </a:r>
            <a:r>
              <a:rPr lang="en-US" sz="100" dirty="0">
                <a:latin typeface="+mn-lt"/>
              </a:rPr>
              <a:t> </a:t>
            </a:r>
            <a:r>
              <a:rPr lang="en-US" sz="1400" dirty="0">
                <a:latin typeface="+mn-lt"/>
              </a:rPr>
              <a:t>7-4 How do you create queries using the query design tool?</a:t>
            </a:r>
          </a:p>
          <a:p>
            <a:pPr marL="0" indent="0">
              <a:spcBef>
                <a:spcPts val="600"/>
              </a:spcBef>
              <a:buNone/>
            </a:pPr>
            <a:r>
              <a:rPr lang="en-US" sz="2200" b="1" dirty="0">
                <a:latin typeface="+mn-lt"/>
              </a:rPr>
              <a:t>Figure C</a:t>
            </a:r>
            <a:r>
              <a:rPr lang="en-US" sz="100" b="1" dirty="0">
                <a:latin typeface="+mn-lt"/>
              </a:rPr>
              <a:t> </a:t>
            </a:r>
            <a:r>
              <a:rPr lang="en-US" sz="2200" b="1" dirty="0">
                <a:latin typeface="+mn-lt"/>
              </a:rPr>
              <a:t>E</a:t>
            </a:r>
            <a:r>
              <a:rPr lang="en-US" sz="100" b="1" dirty="0">
                <a:latin typeface="+mn-lt"/>
              </a:rPr>
              <a:t> </a:t>
            </a:r>
            <a:r>
              <a:rPr lang="en-US" sz="2200" b="1" dirty="0">
                <a:latin typeface="+mn-lt"/>
              </a:rPr>
              <a:t>7-20</a:t>
            </a:r>
            <a:r>
              <a:rPr lang="en-US" sz="2200" dirty="0">
                <a:latin typeface="+mn-lt"/>
              </a:rPr>
              <a:t> Creating a Query, Step 2</a:t>
            </a:r>
          </a:p>
        </p:txBody>
      </p:sp>
      <p:pic>
        <p:nvPicPr>
          <p:cNvPr id="4" name="Picture 3" descr="Screenshot of Access query design screen"/>
          <p:cNvPicPr>
            <a:picLocks noChangeAspect="1"/>
          </p:cNvPicPr>
          <p:nvPr/>
        </p:nvPicPr>
        <p:blipFill>
          <a:blip r:embed="rId3"/>
          <a:srcRect/>
          <a:stretch/>
        </p:blipFill>
        <p:spPr>
          <a:xfrm>
            <a:off x="2762574" y="2341985"/>
            <a:ext cx="5507283" cy="3979282"/>
          </a:xfrm>
          <a:prstGeom prst="rect">
            <a:avLst/>
          </a:prstGeom>
        </p:spPr>
      </p:pic>
    </p:spTree>
    <p:extLst>
      <p:ext uri="{BB962C8B-B14F-4D97-AF65-F5344CB8AC3E}">
        <p14:creationId xmlns:p14="http://schemas.microsoft.com/office/powerpoint/2010/main" val="18520497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Creating a Query (Step 3)</a:t>
            </a:r>
          </a:p>
        </p:txBody>
      </p:sp>
      <p:sp>
        <p:nvSpPr>
          <p:cNvPr id="3" name="Text Placeholder 2"/>
          <p:cNvSpPr>
            <a:spLocks noGrp="1"/>
          </p:cNvSpPr>
          <p:nvPr>
            <p:ph type="body" idx="1"/>
          </p:nvPr>
        </p:nvSpPr>
        <p:spPr>
          <a:xfrm>
            <a:off x="1981200" y="1600200"/>
            <a:ext cx="8229600" cy="807098"/>
          </a:xfrm>
        </p:spPr>
        <p:txBody>
          <a:bodyPr/>
          <a:lstStyle/>
          <a:p>
            <a:pPr marL="0" indent="0">
              <a:buNone/>
            </a:pPr>
            <a:r>
              <a:rPr lang="en-US" sz="1400" dirty="0">
                <a:latin typeface="+mn-lt"/>
              </a:rPr>
              <a:t>CE</a:t>
            </a:r>
            <a:r>
              <a:rPr lang="en-US" sz="100" dirty="0">
                <a:latin typeface="+mn-lt"/>
              </a:rPr>
              <a:t> </a:t>
            </a:r>
            <a:r>
              <a:rPr lang="en-US" sz="1400" dirty="0">
                <a:latin typeface="+mn-lt"/>
              </a:rPr>
              <a:t>7-4 How do you create queries using the query design tool?</a:t>
            </a:r>
          </a:p>
          <a:p>
            <a:pPr marL="0" indent="0">
              <a:spcBef>
                <a:spcPts val="600"/>
              </a:spcBef>
              <a:buNone/>
            </a:pPr>
            <a:r>
              <a:rPr lang="en-US" sz="2200" b="1" dirty="0">
                <a:latin typeface="+mn-lt"/>
              </a:rPr>
              <a:t>Figure C</a:t>
            </a:r>
            <a:r>
              <a:rPr lang="en-US" sz="100" b="1" dirty="0">
                <a:latin typeface="+mn-lt"/>
              </a:rPr>
              <a:t> </a:t>
            </a:r>
            <a:r>
              <a:rPr lang="en-US" sz="2200" b="1" dirty="0">
                <a:latin typeface="+mn-lt"/>
              </a:rPr>
              <a:t>E</a:t>
            </a:r>
            <a:r>
              <a:rPr lang="en-US" sz="100" b="1" dirty="0">
                <a:latin typeface="+mn-lt"/>
              </a:rPr>
              <a:t> </a:t>
            </a:r>
            <a:r>
              <a:rPr lang="en-US" sz="2200" b="1" dirty="0">
                <a:latin typeface="+mn-lt"/>
              </a:rPr>
              <a:t>7-21</a:t>
            </a:r>
            <a:r>
              <a:rPr lang="en-US" sz="2200" dirty="0">
                <a:latin typeface="+mn-lt"/>
              </a:rPr>
              <a:t> Creating a Query, Step 3</a:t>
            </a:r>
          </a:p>
        </p:txBody>
      </p:sp>
      <p:pic>
        <p:nvPicPr>
          <p:cNvPr id="4" name="Picture 3" descr="Screenshot of Access query design screen"/>
          <p:cNvPicPr>
            <a:picLocks noChangeAspect="1"/>
          </p:cNvPicPr>
          <p:nvPr/>
        </p:nvPicPr>
        <p:blipFill>
          <a:blip r:embed="rId3"/>
          <a:srcRect/>
          <a:stretch/>
        </p:blipFill>
        <p:spPr>
          <a:xfrm>
            <a:off x="2948016" y="2407298"/>
            <a:ext cx="4942279" cy="3858004"/>
          </a:xfrm>
          <a:prstGeom prst="rect">
            <a:avLst/>
          </a:prstGeom>
        </p:spPr>
      </p:pic>
    </p:spTree>
    <p:extLst>
      <p:ext uri="{BB962C8B-B14F-4D97-AF65-F5344CB8AC3E}">
        <p14:creationId xmlns:p14="http://schemas.microsoft.com/office/powerpoint/2010/main" val="12552771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Results of Total</a:t>
            </a:r>
            <a:r>
              <a:rPr lang="en-US" sz="100" dirty="0"/>
              <a:t> </a:t>
            </a:r>
            <a:r>
              <a:rPr lang="en-US" dirty="0"/>
              <a:t>Donations Query</a:t>
            </a:r>
          </a:p>
        </p:txBody>
      </p:sp>
      <p:sp>
        <p:nvSpPr>
          <p:cNvPr id="3" name="Text Placeholder 2"/>
          <p:cNvSpPr>
            <a:spLocks noGrp="1"/>
          </p:cNvSpPr>
          <p:nvPr>
            <p:ph type="body" idx="1"/>
          </p:nvPr>
        </p:nvSpPr>
        <p:spPr>
          <a:xfrm>
            <a:off x="1981200" y="1600201"/>
            <a:ext cx="8229600" cy="751114"/>
          </a:xfrm>
        </p:spPr>
        <p:txBody>
          <a:bodyPr/>
          <a:lstStyle/>
          <a:p>
            <a:pPr marL="0" indent="0">
              <a:buNone/>
            </a:pPr>
            <a:r>
              <a:rPr lang="en-US" sz="1400" dirty="0">
                <a:latin typeface="+mn-lt"/>
              </a:rPr>
              <a:t>CE</a:t>
            </a:r>
            <a:r>
              <a:rPr lang="en-US" sz="100" dirty="0">
                <a:latin typeface="+mn-lt"/>
              </a:rPr>
              <a:t> </a:t>
            </a:r>
            <a:r>
              <a:rPr lang="en-US" sz="1400" dirty="0">
                <a:latin typeface="+mn-lt"/>
              </a:rPr>
              <a:t>7-4 How do you create queries using the query design tool?</a:t>
            </a:r>
          </a:p>
          <a:p>
            <a:pPr marL="0" indent="0">
              <a:spcBef>
                <a:spcPts val="600"/>
              </a:spcBef>
              <a:buNone/>
            </a:pPr>
            <a:r>
              <a:rPr lang="en-US" sz="2200" b="1" dirty="0">
                <a:latin typeface="+mn-lt"/>
              </a:rPr>
              <a:t>Figure C</a:t>
            </a:r>
            <a:r>
              <a:rPr lang="en-US" sz="100" b="1" dirty="0">
                <a:latin typeface="+mn-lt"/>
              </a:rPr>
              <a:t> </a:t>
            </a:r>
            <a:r>
              <a:rPr lang="en-US" sz="2200" b="1" dirty="0">
                <a:latin typeface="+mn-lt"/>
              </a:rPr>
              <a:t>E</a:t>
            </a:r>
            <a:r>
              <a:rPr lang="en-US" sz="100" b="1" dirty="0">
                <a:latin typeface="+mn-lt"/>
              </a:rPr>
              <a:t> </a:t>
            </a:r>
            <a:r>
              <a:rPr lang="en-US" sz="2200" b="1" dirty="0">
                <a:latin typeface="+mn-lt"/>
              </a:rPr>
              <a:t>7-22</a:t>
            </a:r>
            <a:r>
              <a:rPr lang="en-US" sz="2200" dirty="0">
                <a:latin typeface="+mn-lt"/>
              </a:rPr>
              <a:t> Results of Total</a:t>
            </a:r>
            <a:r>
              <a:rPr lang="en-US" sz="100" dirty="0">
                <a:latin typeface="+mn-lt"/>
              </a:rPr>
              <a:t> </a:t>
            </a:r>
            <a:r>
              <a:rPr lang="en-US" sz="2200" dirty="0">
                <a:latin typeface="+mn-lt"/>
              </a:rPr>
              <a:t>Donations Query</a:t>
            </a:r>
          </a:p>
        </p:txBody>
      </p:sp>
      <p:pic>
        <p:nvPicPr>
          <p:cNvPr id="4" name="Picture 3" descr="Screenshot of Access query results screen">
            <a:extLst>
              <a:ext uri="{FF2B5EF4-FFF2-40B4-BE49-F238E27FC236}">
                <a16:creationId xmlns:a16="http://schemas.microsoft.com/office/drawing/2014/main" id="{06D91CDA-7118-4CEF-8BDB-8D2F12E89837}"/>
              </a:ext>
            </a:extLst>
          </p:cNvPr>
          <p:cNvPicPr>
            <a:picLocks noChangeAspect="1"/>
          </p:cNvPicPr>
          <p:nvPr/>
        </p:nvPicPr>
        <p:blipFill>
          <a:blip r:embed="rId2"/>
          <a:srcRect/>
          <a:stretch/>
        </p:blipFill>
        <p:spPr>
          <a:xfrm>
            <a:off x="2925473" y="2351315"/>
            <a:ext cx="5025207" cy="3987846"/>
          </a:xfrm>
          <a:prstGeom prst="rect">
            <a:avLst/>
          </a:prstGeom>
        </p:spPr>
      </p:pic>
    </p:spTree>
    <p:extLst>
      <p:ext uri="{BB962C8B-B14F-4D97-AF65-F5344CB8AC3E}">
        <p14:creationId xmlns:p14="http://schemas.microsoft.com/office/powerpoint/2010/main" val="19106456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Result of More Advanced Query</a:t>
            </a:r>
          </a:p>
        </p:txBody>
      </p:sp>
      <p:sp>
        <p:nvSpPr>
          <p:cNvPr id="3" name="Text Placeholder 2"/>
          <p:cNvSpPr>
            <a:spLocks noGrp="1"/>
          </p:cNvSpPr>
          <p:nvPr>
            <p:ph type="body" idx="1"/>
          </p:nvPr>
        </p:nvSpPr>
        <p:spPr>
          <a:xfrm>
            <a:off x="1981200" y="1600201"/>
            <a:ext cx="8229600" cy="752475"/>
          </a:xfrm>
        </p:spPr>
        <p:txBody>
          <a:bodyPr/>
          <a:lstStyle/>
          <a:p>
            <a:pPr marL="0" indent="0">
              <a:buNone/>
            </a:pPr>
            <a:r>
              <a:rPr lang="en-US" sz="1400" dirty="0">
                <a:latin typeface="+mn-lt"/>
              </a:rPr>
              <a:t>CE</a:t>
            </a:r>
            <a:r>
              <a:rPr lang="en-US" sz="100" dirty="0">
                <a:latin typeface="+mn-lt"/>
              </a:rPr>
              <a:t> </a:t>
            </a:r>
            <a:r>
              <a:rPr lang="en-US" sz="1400" dirty="0">
                <a:latin typeface="+mn-lt"/>
              </a:rPr>
              <a:t>7-4 How do you create queries using the query design tool?</a:t>
            </a:r>
          </a:p>
          <a:p>
            <a:pPr marL="0" indent="0">
              <a:spcBef>
                <a:spcPts val="600"/>
              </a:spcBef>
              <a:buNone/>
            </a:pPr>
            <a:r>
              <a:rPr lang="en-US" sz="2200" b="1" dirty="0">
                <a:latin typeface="+mn-lt"/>
              </a:rPr>
              <a:t>Figure C</a:t>
            </a:r>
            <a:r>
              <a:rPr lang="en-US" sz="100" b="1" dirty="0">
                <a:latin typeface="+mn-lt"/>
              </a:rPr>
              <a:t> </a:t>
            </a:r>
            <a:r>
              <a:rPr lang="en-US" sz="2200" b="1" dirty="0">
                <a:latin typeface="+mn-lt"/>
              </a:rPr>
              <a:t>E</a:t>
            </a:r>
            <a:r>
              <a:rPr lang="en-US" sz="100" b="1" dirty="0">
                <a:latin typeface="+mn-lt"/>
              </a:rPr>
              <a:t> </a:t>
            </a:r>
            <a:r>
              <a:rPr lang="en-US" sz="2200" b="1" dirty="0">
                <a:latin typeface="+mn-lt"/>
              </a:rPr>
              <a:t>7-23</a:t>
            </a:r>
            <a:r>
              <a:rPr lang="en-US" sz="2200" dirty="0">
                <a:latin typeface="+mn-lt"/>
              </a:rPr>
              <a:t> Result of More Advanced Query</a:t>
            </a:r>
          </a:p>
        </p:txBody>
      </p:sp>
      <p:pic>
        <p:nvPicPr>
          <p:cNvPr id="4" name="Picture 3" descr="Screenshot of Access query results screen">
            <a:extLst>
              <a:ext uri="{FF2B5EF4-FFF2-40B4-BE49-F238E27FC236}">
                <a16:creationId xmlns:a16="http://schemas.microsoft.com/office/drawing/2014/main" id="{686573EE-540F-4491-A829-3DC773628739}"/>
              </a:ext>
            </a:extLst>
          </p:cNvPr>
          <p:cNvPicPr>
            <a:picLocks noChangeAspect="1"/>
          </p:cNvPicPr>
          <p:nvPr/>
        </p:nvPicPr>
        <p:blipFill>
          <a:blip r:embed="rId2"/>
          <a:srcRect/>
          <a:stretch/>
        </p:blipFill>
        <p:spPr>
          <a:xfrm>
            <a:off x="2855247" y="2352675"/>
            <a:ext cx="5066173" cy="3918729"/>
          </a:xfrm>
          <a:prstGeom prst="rect">
            <a:avLst/>
          </a:prstGeom>
        </p:spPr>
      </p:pic>
    </p:spTree>
    <p:extLst>
      <p:ext uri="{BB962C8B-B14F-4D97-AF65-F5344CB8AC3E}">
        <p14:creationId xmlns:p14="http://schemas.microsoft.com/office/powerpoint/2010/main" val="1569605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Creating a Report</a:t>
            </a:r>
          </a:p>
        </p:txBody>
      </p:sp>
      <p:sp>
        <p:nvSpPr>
          <p:cNvPr id="7" name="Text Placeholder 6"/>
          <p:cNvSpPr>
            <a:spLocks noGrp="1"/>
          </p:cNvSpPr>
          <p:nvPr>
            <p:ph type="body" idx="1"/>
          </p:nvPr>
        </p:nvSpPr>
        <p:spPr>
          <a:xfrm>
            <a:off x="1981200" y="1600201"/>
            <a:ext cx="8229600" cy="390525"/>
          </a:xfrm>
        </p:spPr>
        <p:txBody>
          <a:bodyPr/>
          <a:lstStyle/>
          <a:p>
            <a:pPr marL="0" indent="0">
              <a:buNone/>
            </a:pPr>
            <a:r>
              <a:rPr lang="en-US" sz="1400" dirty="0">
                <a:latin typeface="+mn-lt"/>
              </a:rPr>
              <a:t>CE</a:t>
            </a:r>
            <a:r>
              <a:rPr lang="en-US" sz="100" dirty="0">
                <a:latin typeface="+mn-lt"/>
              </a:rPr>
              <a:t> </a:t>
            </a:r>
            <a:r>
              <a:rPr lang="en-US" sz="1400" dirty="0">
                <a:latin typeface="+mn-lt"/>
              </a:rPr>
              <a:t>7-5 How do you create a report?</a:t>
            </a:r>
          </a:p>
        </p:txBody>
      </p:sp>
      <p:pic>
        <p:nvPicPr>
          <p:cNvPr id="6" name="Picture 5" descr="A diagram shows the steps in creating a report, illustrated with an arrow extending across the slide to the right. There are eight dots along the shaft labeled with the steps. From left to right, the steps are as follows. Step 1, click create. Step 2, select report wizard. Step 3, table and queries. Step 4, highlight table and fields. Step 5, click right angle bracket. Step 6, add fields. Step 7, select table and fields. Step 8, click finish."/>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2437" y="2555919"/>
            <a:ext cx="7927129" cy="2159163"/>
          </a:xfrm>
          <a:prstGeom prst="rect">
            <a:avLst/>
          </a:prstGeom>
        </p:spPr>
      </p:pic>
    </p:spTree>
    <p:extLst>
      <p:ext uri="{BB962C8B-B14F-4D97-AF65-F5344CB8AC3E}">
        <p14:creationId xmlns:p14="http://schemas.microsoft.com/office/powerpoint/2010/main" val="25746137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Selecting Data to Show in a Report</a:t>
            </a:r>
          </a:p>
        </p:txBody>
      </p:sp>
      <p:sp>
        <p:nvSpPr>
          <p:cNvPr id="3" name="Text Placeholder 2"/>
          <p:cNvSpPr>
            <a:spLocks noGrp="1"/>
          </p:cNvSpPr>
          <p:nvPr>
            <p:ph type="body" idx="1"/>
          </p:nvPr>
        </p:nvSpPr>
        <p:spPr>
          <a:xfrm>
            <a:off x="1981200" y="1600201"/>
            <a:ext cx="8229600" cy="797942"/>
          </a:xfrm>
        </p:spPr>
        <p:txBody>
          <a:bodyPr/>
          <a:lstStyle/>
          <a:p>
            <a:pPr marL="0" indent="0">
              <a:buNone/>
            </a:pPr>
            <a:r>
              <a:rPr lang="en-US" sz="1400" dirty="0">
                <a:latin typeface="+mn-lt"/>
              </a:rPr>
              <a:t>CE</a:t>
            </a:r>
            <a:r>
              <a:rPr lang="en-US" sz="100" dirty="0">
                <a:latin typeface="+mn-lt"/>
              </a:rPr>
              <a:t> </a:t>
            </a:r>
            <a:r>
              <a:rPr lang="en-US" sz="1400" dirty="0">
                <a:latin typeface="+mn-lt"/>
              </a:rPr>
              <a:t>7-5 How do you create a report?</a:t>
            </a:r>
          </a:p>
          <a:p>
            <a:pPr marL="0" indent="0">
              <a:spcBef>
                <a:spcPts val="1000"/>
              </a:spcBef>
              <a:buNone/>
            </a:pPr>
            <a:r>
              <a:rPr lang="en-US" sz="2200" b="1" dirty="0">
                <a:latin typeface="+mn-lt"/>
              </a:rPr>
              <a:t>Figure C</a:t>
            </a:r>
            <a:r>
              <a:rPr lang="en-US" sz="100" b="1" dirty="0">
                <a:latin typeface="+mn-lt"/>
              </a:rPr>
              <a:t> </a:t>
            </a:r>
            <a:r>
              <a:rPr lang="en-US" sz="2200" b="1" dirty="0">
                <a:latin typeface="+mn-lt"/>
              </a:rPr>
              <a:t>E</a:t>
            </a:r>
            <a:r>
              <a:rPr lang="en-US" sz="100" b="1" dirty="0">
                <a:latin typeface="+mn-lt"/>
              </a:rPr>
              <a:t> </a:t>
            </a:r>
            <a:r>
              <a:rPr lang="en-US" sz="2200" b="1" dirty="0">
                <a:latin typeface="+mn-lt"/>
              </a:rPr>
              <a:t>7-24</a:t>
            </a:r>
            <a:r>
              <a:rPr lang="en-US" sz="2200" dirty="0">
                <a:latin typeface="+mn-lt"/>
              </a:rPr>
              <a:t> Selecting Data to Show in a Report</a:t>
            </a:r>
          </a:p>
        </p:txBody>
      </p:sp>
      <p:pic>
        <p:nvPicPr>
          <p:cNvPr id="4" name="Picture 3" descr="Screenshot of Access report design screen"/>
          <p:cNvPicPr>
            <a:picLocks noChangeAspect="1"/>
          </p:cNvPicPr>
          <p:nvPr/>
        </p:nvPicPr>
        <p:blipFill>
          <a:blip r:embed="rId3"/>
          <a:srcRect/>
          <a:stretch/>
        </p:blipFill>
        <p:spPr>
          <a:xfrm>
            <a:off x="2836248" y="2398143"/>
            <a:ext cx="5045420" cy="3938517"/>
          </a:xfrm>
          <a:prstGeom prst="rect">
            <a:avLst/>
          </a:prstGeom>
        </p:spPr>
      </p:pic>
    </p:spTree>
    <p:extLst>
      <p:ext uri="{BB962C8B-B14F-4D97-AF65-F5344CB8AC3E}">
        <p14:creationId xmlns:p14="http://schemas.microsoft.com/office/powerpoint/2010/main" val="18347234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Report on Donations, by Prospect</a:t>
            </a:r>
          </a:p>
        </p:txBody>
      </p:sp>
      <p:sp>
        <p:nvSpPr>
          <p:cNvPr id="3" name="Text Placeholder 2"/>
          <p:cNvSpPr>
            <a:spLocks noGrp="1"/>
          </p:cNvSpPr>
          <p:nvPr>
            <p:ph type="body" idx="1"/>
          </p:nvPr>
        </p:nvSpPr>
        <p:spPr>
          <a:xfrm>
            <a:off x="1981200" y="1600201"/>
            <a:ext cx="8229600" cy="789316"/>
          </a:xfrm>
        </p:spPr>
        <p:txBody>
          <a:bodyPr/>
          <a:lstStyle/>
          <a:p>
            <a:pPr marL="0" indent="0">
              <a:buNone/>
            </a:pPr>
            <a:r>
              <a:rPr lang="en-US" sz="1400" dirty="0">
                <a:latin typeface="+mn-lt"/>
              </a:rPr>
              <a:t>CE</a:t>
            </a:r>
            <a:r>
              <a:rPr lang="en-US" sz="100" dirty="0">
                <a:latin typeface="+mn-lt"/>
              </a:rPr>
              <a:t> </a:t>
            </a:r>
            <a:r>
              <a:rPr lang="en-US" sz="1400" dirty="0">
                <a:latin typeface="+mn-lt"/>
              </a:rPr>
              <a:t>7-5 How do you create a report?</a:t>
            </a:r>
          </a:p>
          <a:p>
            <a:pPr marL="0" indent="0">
              <a:spcBef>
                <a:spcPts val="1000"/>
              </a:spcBef>
              <a:buNone/>
            </a:pPr>
            <a:r>
              <a:rPr lang="en-US" sz="2200" b="1" dirty="0">
                <a:latin typeface="+mn-lt"/>
              </a:rPr>
              <a:t>Figure C</a:t>
            </a:r>
            <a:r>
              <a:rPr lang="en-US" sz="100" b="1" dirty="0">
                <a:latin typeface="+mn-lt"/>
              </a:rPr>
              <a:t> </a:t>
            </a:r>
            <a:r>
              <a:rPr lang="en-US" sz="2200" b="1" dirty="0">
                <a:latin typeface="+mn-lt"/>
              </a:rPr>
              <a:t>E</a:t>
            </a:r>
            <a:r>
              <a:rPr lang="en-US" sz="100" b="1" dirty="0">
                <a:latin typeface="+mn-lt"/>
              </a:rPr>
              <a:t> </a:t>
            </a:r>
            <a:r>
              <a:rPr lang="en-US" sz="2200" b="1" dirty="0">
                <a:latin typeface="+mn-lt"/>
              </a:rPr>
              <a:t>7-25</a:t>
            </a:r>
            <a:r>
              <a:rPr lang="en-US" sz="2200" dirty="0">
                <a:latin typeface="+mn-lt"/>
              </a:rPr>
              <a:t> Report on Donations, by Prospect</a:t>
            </a:r>
          </a:p>
        </p:txBody>
      </p:sp>
      <p:pic>
        <p:nvPicPr>
          <p:cNvPr id="4" name="Picture 3" descr="Screenshot of Access report design screen">
            <a:extLst>
              <a:ext uri="{FF2B5EF4-FFF2-40B4-BE49-F238E27FC236}">
                <a16:creationId xmlns:a16="http://schemas.microsoft.com/office/drawing/2014/main" id="{5B61B42E-6B16-4CF2-A6AD-CCAC94D30963}"/>
              </a:ext>
            </a:extLst>
          </p:cNvPr>
          <p:cNvPicPr>
            <a:picLocks noChangeAspect="1"/>
          </p:cNvPicPr>
          <p:nvPr/>
        </p:nvPicPr>
        <p:blipFill>
          <a:blip r:embed="rId2"/>
          <a:srcRect/>
          <a:stretch/>
        </p:blipFill>
        <p:spPr>
          <a:xfrm>
            <a:off x="2699956" y="2389517"/>
            <a:ext cx="5293855" cy="3876970"/>
          </a:xfrm>
          <a:prstGeom prst="rect">
            <a:avLst/>
          </a:prstGeom>
        </p:spPr>
      </p:pic>
    </p:spTree>
    <p:extLst>
      <p:ext uri="{BB962C8B-B14F-4D97-AF65-F5344CB8AC3E}">
        <p14:creationId xmlns:p14="http://schemas.microsoft.com/office/powerpoint/2010/main" val="28496786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Report Design View </a:t>
            </a:r>
            <a:r>
              <a:rPr lang="en-US" sz="2000" b="0" dirty="0"/>
              <a:t>(1 of 2)</a:t>
            </a:r>
            <a:endParaRPr lang="en-US" b="0" dirty="0"/>
          </a:p>
        </p:txBody>
      </p:sp>
      <p:sp>
        <p:nvSpPr>
          <p:cNvPr id="3" name="Text Placeholder 2"/>
          <p:cNvSpPr>
            <a:spLocks noGrp="1"/>
          </p:cNvSpPr>
          <p:nvPr>
            <p:ph type="body" idx="1"/>
          </p:nvPr>
        </p:nvSpPr>
        <p:spPr>
          <a:xfrm>
            <a:off x="1981200" y="1600201"/>
            <a:ext cx="8229600" cy="762745"/>
          </a:xfrm>
        </p:spPr>
        <p:txBody>
          <a:bodyPr/>
          <a:lstStyle/>
          <a:p>
            <a:pPr marL="0" indent="0">
              <a:buNone/>
            </a:pPr>
            <a:r>
              <a:rPr lang="en-US" sz="1400" dirty="0">
                <a:latin typeface="+mn-lt"/>
              </a:rPr>
              <a:t>CE</a:t>
            </a:r>
            <a:r>
              <a:rPr lang="en-US" sz="100" dirty="0">
                <a:latin typeface="+mn-lt"/>
              </a:rPr>
              <a:t> </a:t>
            </a:r>
            <a:r>
              <a:rPr lang="en-US" sz="1400" dirty="0">
                <a:latin typeface="+mn-lt"/>
              </a:rPr>
              <a:t>7-5 How do you create a report?</a:t>
            </a:r>
          </a:p>
          <a:p>
            <a:pPr marL="0" indent="0">
              <a:spcBef>
                <a:spcPts val="1000"/>
              </a:spcBef>
              <a:buNone/>
            </a:pPr>
            <a:r>
              <a:rPr lang="en-US" sz="2200" b="1" dirty="0">
                <a:latin typeface="+mn-lt"/>
              </a:rPr>
              <a:t>Figure C</a:t>
            </a:r>
            <a:r>
              <a:rPr lang="en-US" sz="100" b="1" dirty="0">
                <a:latin typeface="+mn-lt"/>
              </a:rPr>
              <a:t> </a:t>
            </a:r>
            <a:r>
              <a:rPr lang="en-US" sz="2200" b="1" dirty="0">
                <a:latin typeface="+mn-lt"/>
              </a:rPr>
              <a:t>E</a:t>
            </a:r>
            <a:r>
              <a:rPr lang="en-US" sz="100" b="1" dirty="0">
                <a:latin typeface="+mn-lt"/>
              </a:rPr>
              <a:t> </a:t>
            </a:r>
            <a:r>
              <a:rPr lang="en-US" sz="2200" b="1" dirty="0">
                <a:latin typeface="+mn-lt"/>
              </a:rPr>
              <a:t>7-26</a:t>
            </a:r>
            <a:r>
              <a:rPr lang="en-US" sz="2200" dirty="0">
                <a:latin typeface="+mn-lt"/>
              </a:rPr>
              <a:t> Report Design View</a:t>
            </a:r>
          </a:p>
        </p:txBody>
      </p:sp>
      <p:pic>
        <p:nvPicPr>
          <p:cNvPr id="4" name="Picture 3" descr="Screenshot of Access report design screen">
            <a:extLst>
              <a:ext uri="{FF2B5EF4-FFF2-40B4-BE49-F238E27FC236}">
                <a16:creationId xmlns:a16="http://schemas.microsoft.com/office/drawing/2014/main" id="{333CFCD5-BD4A-4B1B-AE88-E701800A7E39}"/>
              </a:ext>
            </a:extLst>
          </p:cNvPr>
          <p:cNvPicPr>
            <a:picLocks noChangeAspect="1"/>
          </p:cNvPicPr>
          <p:nvPr/>
        </p:nvPicPr>
        <p:blipFill>
          <a:blip r:embed="rId2"/>
          <a:srcRect/>
          <a:stretch/>
        </p:blipFill>
        <p:spPr>
          <a:xfrm>
            <a:off x="2834033" y="2362945"/>
            <a:ext cx="5358186" cy="3924084"/>
          </a:xfrm>
          <a:prstGeom prst="rect">
            <a:avLst/>
          </a:prstGeom>
        </p:spPr>
      </p:pic>
    </p:spTree>
    <p:extLst>
      <p:ext uri="{BB962C8B-B14F-4D97-AF65-F5344CB8AC3E}">
        <p14:creationId xmlns:p14="http://schemas.microsoft.com/office/powerpoint/2010/main" val="40184330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Report Design View </a:t>
            </a:r>
            <a:r>
              <a:rPr lang="en-US" sz="2000" b="0" dirty="0"/>
              <a:t>(2 of 2)</a:t>
            </a:r>
            <a:endParaRPr lang="en-US" b="0" dirty="0"/>
          </a:p>
        </p:txBody>
      </p:sp>
      <p:sp>
        <p:nvSpPr>
          <p:cNvPr id="5" name="Text Placeholder 4"/>
          <p:cNvSpPr>
            <a:spLocks noGrp="1"/>
          </p:cNvSpPr>
          <p:nvPr>
            <p:ph type="body" idx="1"/>
          </p:nvPr>
        </p:nvSpPr>
        <p:spPr>
          <a:xfrm>
            <a:off x="1981200" y="1600201"/>
            <a:ext cx="8229600" cy="1125747"/>
          </a:xfrm>
        </p:spPr>
        <p:txBody>
          <a:bodyPr/>
          <a:lstStyle/>
          <a:p>
            <a:pPr marL="0" indent="0">
              <a:buNone/>
            </a:pPr>
            <a:r>
              <a:rPr lang="en-US" sz="1400" dirty="0">
                <a:latin typeface="+mn-lt"/>
              </a:rPr>
              <a:t>CE</a:t>
            </a:r>
            <a:r>
              <a:rPr lang="en-US" sz="100" dirty="0">
                <a:latin typeface="+mn-lt"/>
              </a:rPr>
              <a:t> </a:t>
            </a:r>
            <a:r>
              <a:rPr lang="en-US" sz="1400" dirty="0">
                <a:latin typeface="+mn-lt"/>
              </a:rPr>
              <a:t>7-5 How do you create a report?</a:t>
            </a:r>
          </a:p>
          <a:p>
            <a:pPr marL="0" indent="0">
              <a:spcBef>
                <a:spcPts val="1000"/>
              </a:spcBef>
              <a:buNone/>
            </a:pPr>
            <a:r>
              <a:rPr lang="en-US" sz="2200" b="1" dirty="0">
                <a:latin typeface="+mn-lt"/>
              </a:rPr>
              <a:t>Figure C</a:t>
            </a:r>
            <a:r>
              <a:rPr lang="en-US" sz="100" b="1" dirty="0">
                <a:latin typeface="+mn-lt"/>
              </a:rPr>
              <a:t> </a:t>
            </a:r>
            <a:r>
              <a:rPr lang="en-US" sz="2200" b="1" dirty="0">
                <a:latin typeface="+mn-lt"/>
              </a:rPr>
              <a:t>E</a:t>
            </a:r>
            <a:r>
              <a:rPr lang="en-US" sz="100" b="1" dirty="0">
                <a:latin typeface="+mn-lt"/>
              </a:rPr>
              <a:t> </a:t>
            </a:r>
            <a:r>
              <a:rPr lang="en-US" sz="2200" b="1" dirty="0">
                <a:latin typeface="+mn-lt"/>
              </a:rPr>
              <a:t>7-27</a:t>
            </a:r>
            <a:r>
              <a:rPr lang="en-US" sz="2200" dirty="0">
                <a:latin typeface="+mn-lt"/>
              </a:rPr>
              <a:t> Creating a Sum of TotalDonations for Each Prospect</a:t>
            </a:r>
          </a:p>
        </p:txBody>
      </p:sp>
      <p:pic>
        <p:nvPicPr>
          <p:cNvPr id="7" name="Picture 6" descr="Screenshot of Access report design screen"/>
          <p:cNvPicPr>
            <a:picLocks noChangeAspect="1"/>
          </p:cNvPicPr>
          <p:nvPr/>
        </p:nvPicPr>
        <p:blipFill>
          <a:blip r:embed="rId3"/>
          <a:srcRect/>
          <a:stretch/>
        </p:blipFill>
        <p:spPr>
          <a:xfrm>
            <a:off x="3458780" y="2521073"/>
            <a:ext cx="4655595" cy="3784836"/>
          </a:xfrm>
          <a:prstGeom prst="rect">
            <a:avLst/>
          </a:prstGeom>
        </p:spPr>
      </p:pic>
    </p:spTree>
    <p:extLst>
      <p:ext uri="{BB962C8B-B14F-4D97-AF65-F5344CB8AC3E}">
        <p14:creationId xmlns:p14="http://schemas.microsoft.com/office/powerpoint/2010/main" val="41348739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Report with Sum of TotalDonations</a:t>
            </a:r>
          </a:p>
        </p:txBody>
      </p:sp>
      <p:sp>
        <p:nvSpPr>
          <p:cNvPr id="3" name="Text Placeholder 2"/>
          <p:cNvSpPr>
            <a:spLocks noGrp="1"/>
          </p:cNvSpPr>
          <p:nvPr>
            <p:ph type="body" idx="1"/>
          </p:nvPr>
        </p:nvSpPr>
        <p:spPr>
          <a:xfrm>
            <a:off x="1981200" y="1600201"/>
            <a:ext cx="8229600" cy="806569"/>
          </a:xfrm>
        </p:spPr>
        <p:txBody>
          <a:bodyPr/>
          <a:lstStyle/>
          <a:p>
            <a:pPr marL="0" indent="0">
              <a:buNone/>
            </a:pPr>
            <a:r>
              <a:rPr lang="en-US" sz="1400" dirty="0">
                <a:latin typeface="+mn-lt"/>
              </a:rPr>
              <a:t>CE</a:t>
            </a:r>
            <a:r>
              <a:rPr lang="en-US" sz="100" dirty="0">
                <a:latin typeface="+mn-lt"/>
              </a:rPr>
              <a:t> </a:t>
            </a:r>
            <a:r>
              <a:rPr lang="en-US" sz="1400" dirty="0">
                <a:latin typeface="+mn-lt"/>
              </a:rPr>
              <a:t>7-5 How do you create a report?</a:t>
            </a:r>
          </a:p>
          <a:p>
            <a:pPr marL="0" indent="0">
              <a:spcBef>
                <a:spcPts val="1000"/>
              </a:spcBef>
              <a:buNone/>
            </a:pPr>
            <a:r>
              <a:rPr lang="en-US" sz="2200" b="1" dirty="0">
                <a:latin typeface="+mn-lt"/>
              </a:rPr>
              <a:t>Figure C</a:t>
            </a:r>
            <a:r>
              <a:rPr lang="en-US" sz="100" b="1" dirty="0">
                <a:latin typeface="+mn-lt"/>
              </a:rPr>
              <a:t> </a:t>
            </a:r>
            <a:r>
              <a:rPr lang="en-US" sz="2200" b="1" dirty="0">
                <a:latin typeface="+mn-lt"/>
              </a:rPr>
              <a:t>E</a:t>
            </a:r>
            <a:r>
              <a:rPr lang="en-US" sz="100" b="1" dirty="0">
                <a:latin typeface="+mn-lt"/>
              </a:rPr>
              <a:t> </a:t>
            </a:r>
            <a:r>
              <a:rPr lang="en-US" sz="2200" b="1" dirty="0">
                <a:latin typeface="+mn-lt"/>
              </a:rPr>
              <a:t>7-28</a:t>
            </a:r>
            <a:r>
              <a:rPr lang="en-US" sz="2200" dirty="0">
                <a:latin typeface="+mn-lt"/>
              </a:rPr>
              <a:t> Report with Sum of TotalDonations</a:t>
            </a:r>
          </a:p>
        </p:txBody>
      </p:sp>
      <p:pic>
        <p:nvPicPr>
          <p:cNvPr id="4" name="Picture 3" descr="Screenshot of Access report screen"/>
          <p:cNvPicPr>
            <a:picLocks noChangeAspect="1"/>
          </p:cNvPicPr>
          <p:nvPr/>
        </p:nvPicPr>
        <p:blipFill>
          <a:blip r:embed="rId3"/>
          <a:srcRect/>
          <a:stretch/>
        </p:blipFill>
        <p:spPr>
          <a:xfrm>
            <a:off x="2872365" y="2406769"/>
            <a:ext cx="5078314" cy="3936080"/>
          </a:xfrm>
          <a:prstGeom prst="rect">
            <a:avLst/>
          </a:prstGeom>
        </p:spPr>
      </p:pic>
    </p:spTree>
    <p:extLst>
      <p:ext uri="{BB962C8B-B14F-4D97-AF65-F5344CB8AC3E}">
        <p14:creationId xmlns:p14="http://schemas.microsoft.com/office/powerpoint/2010/main" val="1067069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Attributes of the Database</a:t>
            </a:r>
          </a:p>
        </p:txBody>
      </p:sp>
      <p:sp>
        <p:nvSpPr>
          <p:cNvPr id="3" name="Text Placeholder 2"/>
          <p:cNvSpPr>
            <a:spLocks noGrp="1"/>
          </p:cNvSpPr>
          <p:nvPr>
            <p:ph type="body" idx="1"/>
          </p:nvPr>
        </p:nvSpPr>
        <p:spPr>
          <a:xfrm>
            <a:off x="1981200" y="1316964"/>
            <a:ext cx="8229600" cy="732453"/>
          </a:xfrm>
        </p:spPr>
        <p:txBody>
          <a:bodyPr/>
          <a:lstStyle/>
          <a:p>
            <a:pPr marL="0" indent="0">
              <a:buNone/>
            </a:pPr>
            <a:r>
              <a:rPr lang="en-US" sz="1400" dirty="0">
                <a:latin typeface="+mn-lt"/>
              </a:rPr>
              <a:t>CE</a:t>
            </a:r>
            <a:r>
              <a:rPr lang="en-US" sz="100" dirty="0">
                <a:latin typeface="+mn-lt"/>
              </a:rPr>
              <a:t> </a:t>
            </a:r>
            <a:r>
              <a:rPr lang="en-US" sz="1400" dirty="0">
                <a:latin typeface="+mn-lt"/>
              </a:rPr>
              <a:t>7-1 How do you create tables?</a:t>
            </a:r>
          </a:p>
          <a:p>
            <a:pPr marL="0" indent="0">
              <a:spcBef>
                <a:spcPts val="600"/>
              </a:spcBef>
              <a:buNone/>
            </a:pPr>
            <a:r>
              <a:rPr lang="en-US" sz="2200" b="1" dirty="0">
                <a:latin typeface="+mn-lt"/>
              </a:rPr>
              <a:t>Figure C</a:t>
            </a:r>
            <a:r>
              <a:rPr lang="en-US" sz="100" b="1" dirty="0">
                <a:latin typeface="+mn-lt"/>
              </a:rPr>
              <a:t> </a:t>
            </a:r>
            <a:r>
              <a:rPr lang="en-US" sz="2200" b="1" dirty="0">
                <a:latin typeface="+mn-lt"/>
              </a:rPr>
              <a:t>E</a:t>
            </a:r>
            <a:r>
              <a:rPr lang="en-US" sz="100" b="1" dirty="0">
                <a:latin typeface="+mn-lt"/>
              </a:rPr>
              <a:t> </a:t>
            </a:r>
            <a:r>
              <a:rPr lang="en-US" sz="2200" b="1" dirty="0">
                <a:latin typeface="+mn-lt"/>
              </a:rPr>
              <a:t>7-1 </a:t>
            </a:r>
            <a:r>
              <a:rPr lang="en-US" sz="2200" dirty="0">
                <a:latin typeface="+mn-lt"/>
              </a:rPr>
              <a:t>Attributes of the Database</a:t>
            </a:r>
          </a:p>
        </p:txBody>
      </p:sp>
      <p:pic>
        <p:nvPicPr>
          <p:cNvPr id="6" name="Picture 5" descr="Table depicting attributes of the sample database tables for PROSPECT and WORK.">
            <a:extLst>
              <a:ext uri="{FF2B5EF4-FFF2-40B4-BE49-F238E27FC236}">
                <a16:creationId xmlns:a16="http://schemas.microsoft.com/office/drawing/2014/main" id="{1CC3781E-CCEE-4E9B-91EE-7076BDF40B02}"/>
              </a:ext>
            </a:extLst>
          </p:cNvPr>
          <p:cNvPicPr>
            <a:picLocks noChangeAspect="1"/>
          </p:cNvPicPr>
          <p:nvPr/>
        </p:nvPicPr>
        <p:blipFill>
          <a:blip r:embed="rId3"/>
          <a:stretch>
            <a:fillRect/>
          </a:stretch>
        </p:blipFill>
        <p:spPr>
          <a:xfrm>
            <a:off x="2239993" y="2049416"/>
            <a:ext cx="5822830" cy="4332870"/>
          </a:xfrm>
          <a:prstGeom prst="rect">
            <a:avLst/>
          </a:prstGeom>
        </p:spPr>
      </p:pic>
    </p:spTree>
    <p:extLst>
      <p:ext uri="{BB962C8B-B14F-4D97-AF65-F5344CB8AC3E}">
        <p14:creationId xmlns:p14="http://schemas.microsoft.com/office/powerpoint/2010/main" val="29691940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Increasing Size of Fields</a:t>
            </a:r>
          </a:p>
        </p:txBody>
      </p:sp>
      <p:sp>
        <p:nvSpPr>
          <p:cNvPr id="3" name="Text Placeholder 2"/>
          <p:cNvSpPr>
            <a:spLocks noGrp="1"/>
          </p:cNvSpPr>
          <p:nvPr>
            <p:ph type="body" idx="1"/>
          </p:nvPr>
        </p:nvSpPr>
        <p:spPr>
          <a:xfrm>
            <a:off x="1981200" y="1600200"/>
            <a:ext cx="8229600" cy="784368"/>
          </a:xfrm>
        </p:spPr>
        <p:txBody>
          <a:bodyPr/>
          <a:lstStyle/>
          <a:p>
            <a:pPr marL="0" indent="0">
              <a:buNone/>
            </a:pPr>
            <a:r>
              <a:rPr lang="en-US" sz="1400" dirty="0">
                <a:latin typeface="+mn-lt"/>
              </a:rPr>
              <a:t>CE</a:t>
            </a:r>
            <a:r>
              <a:rPr lang="en-US" sz="100" dirty="0">
                <a:latin typeface="+mn-lt"/>
              </a:rPr>
              <a:t> </a:t>
            </a:r>
            <a:r>
              <a:rPr lang="en-US" sz="1400" dirty="0">
                <a:latin typeface="+mn-lt"/>
              </a:rPr>
              <a:t>7-5 How do you create a report?</a:t>
            </a:r>
          </a:p>
          <a:p>
            <a:pPr marL="0" indent="0">
              <a:spcBef>
                <a:spcPts val="1000"/>
              </a:spcBef>
              <a:buNone/>
            </a:pPr>
            <a:r>
              <a:rPr lang="en-US" sz="2200" b="1" dirty="0">
                <a:latin typeface="+mn-lt"/>
              </a:rPr>
              <a:t>Figure C</a:t>
            </a:r>
            <a:r>
              <a:rPr lang="en-US" sz="100" b="1" dirty="0">
                <a:latin typeface="+mn-lt"/>
              </a:rPr>
              <a:t> </a:t>
            </a:r>
            <a:r>
              <a:rPr lang="en-US" sz="2200" b="1" dirty="0">
                <a:latin typeface="+mn-lt"/>
              </a:rPr>
              <a:t>E</a:t>
            </a:r>
            <a:r>
              <a:rPr lang="en-US" sz="100" b="1" dirty="0">
                <a:latin typeface="+mn-lt"/>
              </a:rPr>
              <a:t> </a:t>
            </a:r>
            <a:r>
              <a:rPr lang="en-US" sz="2200" b="1" dirty="0">
                <a:latin typeface="+mn-lt"/>
              </a:rPr>
              <a:t>7-29</a:t>
            </a:r>
            <a:r>
              <a:rPr lang="en-US" sz="2200" dirty="0">
                <a:latin typeface="+mn-lt"/>
              </a:rPr>
              <a:t> Increasing the Size of the NumCalls Field</a:t>
            </a:r>
          </a:p>
        </p:txBody>
      </p:sp>
      <p:pic>
        <p:nvPicPr>
          <p:cNvPr id="5" name="Picture 4" descr="Screenshot of Access report design screen"/>
          <p:cNvPicPr>
            <a:picLocks noChangeAspect="1"/>
          </p:cNvPicPr>
          <p:nvPr/>
        </p:nvPicPr>
        <p:blipFill>
          <a:blip r:embed="rId3"/>
          <a:srcRect/>
          <a:stretch/>
        </p:blipFill>
        <p:spPr>
          <a:xfrm>
            <a:off x="2994354" y="2423387"/>
            <a:ext cx="4887314" cy="3886482"/>
          </a:xfrm>
          <a:prstGeom prst="rect">
            <a:avLst/>
          </a:prstGeom>
        </p:spPr>
      </p:pic>
    </p:spTree>
    <p:extLst>
      <p:ext uri="{BB962C8B-B14F-4D97-AF65-F5344CB8AC3E}">
        <p14:creationId xmlns:p14="http://schemas.microsoft.com/office/powerpoint/2010/main" val="16302610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Final Version of Report</a:t>
            </a:r>
          </a:p>
        </p:txBody>
      </p:sp>
      <p:sp>
        <p:nvSpPr>
          <p:cNvPr id="3" name="Text Placeholder 2"/>
          <p:cNvSpPr>
            <a:spLocks noGrp="1"/>
          </p:cNvSpPr>
          <p:nvPr>
            <p:ph type="body" idx="1"/>
          </p:nvPr>
        </p:nvSpPr>
        <p:spPr>
          <a:xfrm>
            <a:off x="1981200" y="1600201"/>
            <a:ext cx="8229600" cy="742950"/>
          </a:xfrm>
        </p:spPr>
        <p:txBody>
          <a:bodyPr/>
          <a:lstStyle/>
          <a:p>
            <a:pPr marL="0" indent="0">
              <a:buNone/>
            </a:pPr>
            <a:r>
              <a:rPr lang="en-US" sz="1400" dirty="0">
                <a:latin typeface="+mn-lt"/>
              </a:rPr>
              <a:t>CE</a:t>
            </a:r>
            <a:r>
              <a:rPr lang="en-US" sz="100" dirty="0">
                <a:latin typeface="+mn-lt"/>
              </a:rPr>
              <a:t> </a:t>
            </a:r>
            <a:r>
              <a:rPr lang="en-US" sz="1400" dirty="0">
                <a:latin typeface="+mn-lt"/>
              </a:rPr>
              <a:t>7-5 How do you create a report?</a:t>
            </a:r>
          </a:p>
          <a:p>
            <a:pPr marL="0" indent="0">
              <a:spcBef>
                <a:spcPts val="1000"/>
              </a:spcBef>
              <a:buNone/>
            </a:pPr>
            <a:r>
              <a:rPr lang="en-US" sz="2200" b="1" dirty="0">
                <a:latin typeface="+mn-lt"/>
              </a:rPr>
              <a:t>Figure C</a:t>
            </a:r>
            <a:r>
              <a:rPr lang="en-US" sz="100" b="1" dirty="0">
                <a:latin typeface="+mn-lt"/>
              </a:rPr>
              <a:t> </a:t>
            </a:r>
            <a:r>
              <a:rPr lang="en-US" sz="2200" b="1" dirty="0">
                <a:latin typeface="+mn-lt"/>
              </a:rPr>
              <a:t>E</a:t>
            </a:r>
            <a:r>
              <a:rPr lang="en-US" sz="100" b="1" dirty="0">
                <a:latin typeface="+mn-lt"/>
              </a:rPr>
              <a:t> </a:t>
            </a:r>
            <a:r>
              <a:rPr lang="en-US" sz="2200" b="1" dirty="0">
                <a:latin typeface="+mn-lt"/>
              </a:rPr>
              <a:t>7-30</a:t>
            </a:r>
            <a:r>
              <a:rPr lang="en-US" sz="2200" dirty="0">
                <a:latin typeface="+mn-lt"/>
              </a:rPr>
              <a:t> Final Version of Report</a:t>
            </a:r>
          </a:p>
        </p:txBody>
      </p:sp>
      <p:pic>
        <p:nvPicPr>
          <p:cNvPr id="4" name="Picture 3" descr="Screenshot of Access report screen">
            <a:extLst>
              <a:ext uri="{FF2B5EF4-FFF2-40B4-BE49-F238E27FC236}">
                <a16:creationId xmlns:a16="http://schemas.microsoft.com/office/drawing/2014/main" id="{E86F663B-7BC5-40F3-97B3-051EAB40DC8A}"/>
              </a:ext>
            </a:extLst>
          </p:cNvPr>
          <p:cNvPicPr>
            <a:picLocks noChangeAspect="1"/>
          </p:cNvPicPr>
          <p:nvPr/>
        </p:nvPicPr>
        <p:blipFill>
          <a:blip r:embed="rId2"/>
          <a:srcRect/>
          <a:stretch/>
        </p:blipFill>
        <p:spPr>
          <a:xfrm>
            <a:off x="2817051" y="2417944"/>
            <a:ext cx="4883462" cy="3883418"/>
          </a:xfrm>
          <a:prstGeom prst="rect">
            <a:avLst/>
          </a:prstGeom>
        </p:spPr>
      </p:pic>
    </p:spTree>
    <p:extLst>
      <p:ext uri="{BB962C8B-B14F-4D97-AF65-F5344CB8AC3E}">
        <p14:creationId xmlns:p14="http://schemas.microsoft.com/office/powerpoint/2010/main" val="16639786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Active Review</a:t>
            </a:r>
          </a:p>
        </p:txBody>
      </p:sp>
      <p:sp>
        <p:nvSpPr>
          <p:cNvPr id="3" name="Text Placeholder 2"/>
          <p:cNvSpPr>
            <a:spLocks noGrp="1"/>
          </p:cNvSpPr>
          <p:nvPr>
            <p:ph type="body" idx="1"/>
          </p:nvPr>
        </p:nvSpPr>
        <p:spPr/>
        <p:txBody>
          <a:bodyPr wrap="square" lIns="91425" tIns="91425" rIns="91425" bIns="91425" anchor="t" anchorCtr="0">
            <a:noAutofit/>
          </a:bodyPr>
          <a:lstStyle/>
          <a:p>
            <a:pPr marL="0" indent="0" defTabSz="685800">
              <a:buSzPts val="2400"/>
              <a:buNone/>
              <a:tabLst/>
            </a:pPr>
            <a:r>
              <a:rPr lang="en-US" sz="2400" b="1" kern="1200" dirty="0">
                <a:solidFill>
                  <a:schemeClr val="tx2"/>
                </a:solidFill>
                <a:latin typeface="Arial (Body)"/>
                <a:ea typeface="+mn-ea"/>
                <a:cs typeface="+mn-cs"/>
              </a:rPr>
              <a:t>CE</a:t>
            </a:r>
            <a:r>
              <a:rPr lang="en-US" sz="100" b="1" kern="1200" dirty="0">
                <a:solidFill>
                  <a:schemeClr val="tx2"/>
                </a:solidFill>
                <a:latin typeface="Arial (Body)"/>
                <a:ea typeface="+mn-ea"/>
                <a:cs typeface="+mn-cs"/>
              </a:rPr>
              <a:t> </a:t>
            </a:r>
            <a:r>
              <a:rPr lang="en-US" sz="2400" b="1" kern="1200" dirty="0">
                <a:solidFill>
                  <a:schemeClr val="tx2"/>
                </a:solidFill>
                <a:latin typeface="Arial (Body)"/>
                <a:ea typeface="+mn-ea"/>
                <a:cs typeface="+mn-cs"/>
              </a:rPr>
              <a:t>7-1</a:t>
            </a:r>
            <a:r>
              <a:rPr lang="en-US" sz="2400" b="1"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How do you create tables?</a:t>
            </a:r>
          </a:p>
          <a:p>
            <a:pPr marL="0" indent="0" defTabSz="685800">
              <a:buSzPts val="2400"/>
              <a:buNone/>
              <a:tabLst/>
            </a:pPr>
            <a:r>
              <a:rPr lang="en-US" sz="2400" b="1" kern="1200" dirty="0">
                <a:solidFill>
                  <a:schemeClr val="tx2"/>
                </a:solidFill>
                <a:latin typeface="Arial (Body)"/>
                <a:ea typeface="+mn-ea"/>
                <a:cs typeface="+mn-cs"/>
              </a:rPr>
              <a:t>CE</a:t>
            </a:r>
            <a:r>
              <a:rPr lang="en-US" sz="100" b="1" kern="1200" dirty="0">
                <a:solidFill>
                  <a:schemeClr val="tx2"/>
                </a:solidFill>
                <a:latin typeface="Arial (Body)"/>
                <a:ea typeface="+mn-ea"/>
                <a:cs typeface="+mn-cs"/>
              </a:rPr>
              <a:t> </a:t>
            </a:r>
            <a:r>
              <a:rPr lang="en-US" sz="2400" b="1" kern="1200" dirty="0">
                <a:solidFill>
                  <a:schemeClr val="tx2"/>
                </a:solidFill>
                <a:latin typeface="Arial (Body)"/>
                <a:ea typeface="+mn-ea"/>
                <a:cs typeface="+mn-cs"/>
              </a:rPr>
              <a:t>7-2</a:t>
            </a:r>
            <a:r>
              <a:rPr lang="en-US" sz="2400" b="1"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How do you create relationships?</a:t>
            </a:r>
          </a:p>
          <a:p>
            <a:pPr marL="0" indent="0" defTabSz="685800">
              <a:buSzPts val="2400"/>
              <a:buNone/>
              <a:tabLst/>
            </a:pPr>
            <a:r>
              <a:rPr lang="en-US" sz="2400" b="1" kern="1200" dirty="0">
                <a:solidFill>
                  <a:schemeClr val="tx2"/>
                </a:solidFill>
                <a:latin typeface="Arial (Body)"/>
                <a:ea typeface="+mn-ea"/>
                <a:cs typeface="+mn-cs"/>
              </a:rPr>
              <a:t>CE</a:t>
            </a:r>
            <a:r>
              <a:rPr lang="en-US" sz="100" b="1" kern="1200" dirty="0">
                <a:solidFill>
                  <a:schemeClr val="tx2"/>
                </a:solidFill>
                <a:latin typeface="Arial (Body)"/>
                <a:ea typeface="+mn-ea"/>
                <a:cs typeface="+mn-cs"/>
              </a:rPr>
              <a:t> </a:t>
            </a:r>
            <a:r>
              <a:rPr lang="en-US" sz="2400" b="1" kern="1200" dirty="0">
                <a:solidFill>
                  <a:schemeClr val="tx2"/>
                </a:solidFill>
                <a:latin typeface="Arial (Body)"/>
                <a:ea typeface="+mn-ea"/>
                <a:cs typeface="+mn-cs"/>
              </a:rPr>
              <a:t>7-3</a:t>
            </a:r>
            <a:r>
              <a:rPr lang="en-US" sz="2400" b="1"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How do you create a data entry form?</a:t>
            </a:r>
          </a:p>
          <a:p>
            <a:pPr marL="0" indent="0" defTabSz="685800">
              <a:buSzPts val="2400"/>
              <a:buNone/>
              <a:tabLst/>
            </a:pPr>
            <a:r>
              <a:rPr lang="en-US" sz="2400" b="1" kern="1200" dirty="0">
                <a:solidFill>
                  <a:schemeClr val="tx2"/>
                </a:solidFill>
                <a:latin typeface="Arial (Body)"/>
                <a:ea typeface="+mn-ea"/>
                <a:cs typeface="+mn-cs"/>
              </a:rPr>
              <a:t>CE</a:t>
            </a:r>
            <a:r>
              <a:rPr lang="en-US" sz="100" b="1" kern="1200" dirty="0">
                <a:solidFill>
                  <a:schemeClr val="tx2"/>
                </a:solidFill>
                <a:latin typeface="Arial (Body)"/>
                <a:ea typeface="+mn-ea"/>
                <a:cs typeface="+mn-cs"/>
              </a:rPr>
              <a:t> </a:t>
            </a:r>
            <a:r>
              <a:rPr lang="en-US" sz="2400" b="1" kern="1200" dirty="0">
                <a:solidFill>
                  <a:schemeClr val="tx2"/>
                </a:solidFill>
                <a:latin typeface="Arial (Body)"/>
                <a:ea typeface="+mn-ea"/>
                <a:cs typeface="+mn-cs"/>
              </a:rPr>
              <a:t>7-4</a:t>
            </a:r>
            <a:r>
              <a:rPr lang="en-US" sz="2400" b="1"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How do you create queries using the query design tool?</a:t>
            </a:r>
          </a:p>
          <a:p>
            <a:pPr marL="1203325" indent="-1203325" defTabSz="685800">
              <a:buSzPts val="2400"/>
              <a:buNone/>
              <a:tabLst/>
            </a:pPr>
            <a:r>
              <a:rPr lang="en-US" sz="2400" b="1" kern="1200" dirty="0">
                <a:solidFill>
                  <a:schemeClr val="tx2"/>
                </a:solidFill>
                <a:latin typeface="Arial (Body)"/>
                <a:ea typeface="+mn-ea"/>
                <a:cs typeface="+mn-cs"/>
              </a:rPr>
              <a:t>CE</a:t>
            </a:r>
            <a:r>
              <a:rPr lang="en-US" sz="100" b="1" kern="1200" dirty="0">
                <a:solidFill>
                  <a:schemeClr val="tx2"/>
                </a:solidFill>
                <a:latin typeface="Arial (Body)"/>
                <a:ea typeface="+mn-ea"/>
                <a:cs typeface="+mn-cs"/>
              </a:rPr>
              <a:t> </a:t>
            </a:r>
            <a:r>
              <a:rPr lang="en-US" sz="2400" b="1" kern="1200" dirty="0">
                <a:solidFill>
                  <a:schemeClr val="tx2"/>
                </a:solidFill>
                <a:latin typeface="Arial (Body)"/>
                <a:ea typeface="+mn-ea"/>
                <a:cs typeface="+mn-cs"/>
              </a:rPr>
              <a:t>7-5</a:t>
            </a:r>
            <a:r>
              <a:rPr lang="en-US" sz="2400" b="1"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How do you create a report?</a:t>
            </a:r>
          </a:p>
        </p:txBody>
      </p:sp>
    </p:spTree>
    <p:extLst>
      <p:ext uri="{BB962C8B-B14F-4D97-AF65-F5344CB8AC3E}">
        <p14:creationId xmlns:p14="http://schemas.microsoft.com/office/powerpoint/2010/main" val="1762249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8" name="Title 1"/>
          <p:cNvSpPr>
            <a:spLocks noGrp="1"/>
          </p:cNvSpPr>
          <p:nvPr>
            <p:ph type="title"/>
          </p:nvPr>
        </p:nvSpPr>
        <p:spPr>
          <a:xfrm>
            <a:off x="1981200" y="697112"/>
            <a:ext cx="8229600" cy="615538"/>
          </a:xfrm>
        </p:spPr>
        <p:txBody>
          <a:bodyPr lIns="91425" tIns="91425" rIns="91425" bIns="91425" anchor="b" anchorCtr="0">
            <a:noAutofit/>
          </a:bodyPr>
          <a:lstStyle/>
          <a:p>
            <a:r>
              <a:rPr lang="en-US" dirty="0">
                <a:latin typeface="Times New Roman" panose="02020603050405020304" pitchFamily="18" charset="0"/>
              </a:rPr>
              <a:t>Copyright</a:t>
            </a:r>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3"/>
          <a:srcRect/>
          <a:stretch>
            <a:fillRect/>
          </a:stretch>
        </p:blipFill>
        <p:spPr bwMode="auto">
          <a:xfrm>
            <a:off x="2291157"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3346985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Sample Data (PROSPECT and WORK)</a:t>
            </a:r>
          </a:p>
        </p:txBody>
      </p:sp>
      <p:sp>
        <p:nvSpPr>
          <p:cNvPr id="2" name="Text Placeholder 1"/>
          <p:cNvSpPr>
            <a:spLocks noGrp="1"/>
          </p:cNvSpPr>
          <p:nvPr>
            <p:ph type="body" idx="1"/>
          </p:nvPr>
        </p:nvSpPr>
        <p:spPr>
          <a:xfrm>
            <a:off x="1981200" y="1325503"/>
            <a:ext cx="8229600" cy="741783"/>
          </a:xfrm>
        </p:spPr>
        <p:txBody>
          <a:bodyPr/>
          <a:lstStyle/>
          <a:p>
            <a:pPr marL="0" indent="0">
              <a:buNone/>
            </a:pPr>
            <a:r>
              <a:rPr lang="en-US" sz="1400" dirty="0">
                <a:latin typeface="+mn-lt"/>
              </a:rPr>
              <a:t>CE</a:t>
            </a:r>
            <a:r>
              <a:rPr lang="en-US" sz="100" dirty="0">
                <a:latin typeface="+mn-lt"/>
              </a:rPr>
              <a:t> </a:t>
            </a:r>
            <a:r>
              <a:rPr lang="en-US" sz="1400" dirty="0">
                <a:latin typeface="+mn-lt"/>
              </a:rPr>
              <a:t>7-1 How do you create tables?</a:t>
            </a:r>
          </a:p>
          <a:p>
            <a:pPr marL="0" indent="0">
              <a:spcBef>
                <a:spcPts val="600"/>
              </a:spcBef>
              <a:buNone/>
            </a:pPr>
            <a:r>
              <a:rPr lang="en-US" sz="2200" b="1" dirty="0">
                <a:latin typeface="+mn-lt"/>
              </a:rPr>
              <a:t>Figure C</a:t>
            </a:r>
            <a:r>
              <a:rPr lang="en-US" sz="100" b="1" dirty="0">
                <a:latin typeface="+mn-lt"/>
              </a:rPr>
              <a:t> </a:t>
            </a:r>
            <a:r>
              <a:rPr lang="en-US" sz="2200" b="1" dirty="0">
                <a:latin typeface="+mn-lt"/>
              </a:rPr>
              <a:t>E</a:t>
            </a:r>
            <a:r>
              <a:rPr lang="en-US" sz="100" b="1" dirty="0">
                <a:latin typeface="+mn-lt"/>
              </a:rPr>
              <a:t> </a:t>
            </a:r>
            <a:r>
              <a:rPr lang="en-US" sz="2200" b="1" dirty="0">
                <a:latin typeface="+mn-lt"/>
              </a:rPr>
              <a:t>7-2</a:t>
            </a:r>
            <a:r>
              <a:rPr lang="en-US" sz="2200" dirty="0">
                <a:latin typeface="+mn-lt"/>
              </a:rPr>
              <a:t> Sample Data</a:t>
            </a:r>
          </a:p>
        </p:txBody>
      </p:sp>
      <p:pic>
        <p:nvPicPr>
          <p:cNvPr id="5" name="Picture 4" descr="Sample data in the database tables. Several rows of data have been added for prospects and work.">
            <a:extLst>
              <a:ext uri="{FF2B5EF4-FFF2-40B4-BE49-F238E27FC236}">
                <a16:creationId xmlns:a16="http://schemas.microsoft.com/office/drawing/2014/main" id="{CC6D14AE-B8CF-400E-A727-7067A2678510}"/>
              </a:ext>
            </a:extLst>
          </p:cNvPr>
          <p:cNvPicPr>
            <a:picLocks noChangeAspect="1"/>
          </p:cNvPicPr>
          <p:nvPr/>
        </p:nvPicPr>
        <p:blipFill>
          <a:blip r:embed="rId2"/>
          <a:stretch>
            <a:fillRect/>
          </a:stretch>
        </p:blipFill>
        <p:spPr>
          <a:xfrm>
            <a:off x="2697192" y="2144923"/>
            <a:ext cx="4528869" cy="4341586"/>
          </a:xfrm>
          <a:prstGeom prst="rect">
            <a:avLst/>
          </a:prstGeom>
        </p:spPr>
      </p:pic>
    </p:spTree>
    <p:extLst>
      <p:ext uri="{BB962C8B-B14F-4D97-AF65-F5344CB8AC3E}">
        <p14:creationId xmlns:p14="http://schemas.microsoft.com/office/powerpoint/2010/main" val="1980013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Opening Screen for Access 2019</a:t>
            </a:r>
          </a:p>
        </p:txBody>
      </p:sp>
      <p:sp>
        <p:nvSpPr>
          <p:cNvPr id="3" name="Text Placeholder 2"/>
          <p:cNvSpPr>
            <a:spLocks noGrp="1"/>
          </p:cNvSpPr>
          <p:nvPr>
            <p:ph type="body" idx="1"/>
          </p:nvPr>
        </p:nvSpPr>
        <p:spPr>
          <a:xfrm>
            <a:off x="1981200" y="1600201"/>
            <a:ext cx="8229600" cy="723122"/>
          </a:xfrm>
        </p:spPr>
        <p:txBody>
          <a:bodyPr/>
          <a:lstStyle/>
          <a:p>
            <a:pPr marL="0" indent="0">
              <a:buNone/>
              <a:tabLst>
                <a:tab pos="176213" algn="l"/>
              </a:tabLst>
            </a:pPr>
            <a:r>
              <a:rPr lang="en-US" sz="1400" dirty="0">
                <a:latin typeface="+mn-lt"/>
              </a:rPr>
              <a:t>CE</a:t>
            </a:r>
            <a:r>
              <a:rPr lang="en-US" sz="100" dirty="0">
                <a:latin typeface="+mn-lt"/>
              </a:rPr>
              <a:t> </a:t>
            </a:r>
            <a:r>
              <a:rPr lang="en-US" sz="1400" dirty="0">
                <a:latin typeface="+mn-lt"/>
              </a:rPr>
              <a:t>7-1 How do you create tables?</a:t>
            </a:r>
          </a:p>
          <a:p>
            <a:pPr marL="0" indent="0">
              <a:spcBef>
                <a:spcPts val="600"/>
              </a:spcBef>
              <a:buNone/>
            </a:pPr>
            <a:r>
              <a:rPr lang="en-US" sz="2200" b="1" dirty="0">
                <a:latin typeface="+mn-lt"/>
              </a:rPr>
              <a:t>Figure C</a:t>
            </a:r>
            <a:r>
              <a:rPr lang="en-US" sz="100" b="1" dirty="0">
                <a:latin typeface="+mn-lt"/>
              </a:rPr>
              <a:t> </a:t>
            </a:r>
            <a:r>
              <a:rPr lang="en-US" sz="2200" b="1" dirty="0">
                <a:latin typeface="+mn-lt"/>
              </a:rPr>
              <a:t>E</a:t>
            </a:r>
            <a:r>
              <a:rPr lang="en-US" sz="100" b="1" dirty="0">
                <a:latin typeface="+mn-lt"/>
              </a:rPr>
              <a:t> </a:t>
            </a:r>
            <a:r>
              <a:rPr lang="en-US" sz="2200" b="1" dirty="0">
                <a:latin typeface="+mn-lt"/>
              </a:rPr>
              <a:t>7-3</a:t>
            </a:r>
            <a:r>
              <a:rPr lang="en-US" sz="2200" dirty="0">
                <a:latin typeface="+mn-lt"/>
              </a:rPr>
              <a:t> Opening Screen for Microsoft Access 2019</a:t>
            </a:r>
          </a:p>
        </p:txBody>
      </p:sp>
      <p:pic>
        <p:nvPicPr>
          <p:cNvPr id="5" name="Picture 4" descr="Screenshot of Access opening screen">
            <a:extLst>
              <a:ext uri="{FF2B5EF4-FFF2-40B4-BE49-F238E27FC236}">
                <a16:creationId xmlns:a16="http://schemas.microsoft.com/office/drawing/2014/main" id="{3CB26A81-3BA3-4C2F-9B76-143A61BA6761}"/>
              </a:ext>
            </a:extLst>
          </p:cNvPr>
          <p:cNvPicPr>
            <a:picLocks noChangeAspect="1"/>
          </p:cNvPicPr>
          <p:nvPr/>
        </p:nvPicPr>
        <p:blipFill>
          <a:blip r:embed="rId3"/>
          <a:srcRect/>
          <a:stretch/>
        </p:blipFill>
        <p:spPr>
          <a:xfrm>
            <a:off x="3016719" y="2323323"/>
            <a:ext cx="5382535" cy="3963024"/>
          </a:xfrm>
          <a:prstGeom prst="rect">
            <a:avLst/>
          </a:prstGeom>
        </p:spPr>
      </p:pic>
    </p:spTree>
    <p:extLst>
      <p:ext uri="{BB962C8B-B14F-4D97-AF65-F5344CB8AC3E}">
        <p14:creationId xmlns:p14="http://schemas.microsoft.com/office/powerpoint/2010/main" val="2746154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fr-FR" dirty="0"/>
              <a:t>Naming a Desktop Database</a:t>
            </a:r>
          </a:p>
        </p:txBody>
      </p:sp>
      <p:sp>
        <p:nvSpPr>
          <p:cNvPr id="3" name="Text Placeholder 2"/>
          <p:cNvSpPr>
            <a:spLocks noGrp="1"/>
          </p:cNvSpPr>
          <p:nvPr>
            <p:ph type="body" idx="1"/>
          </p:nvPr>
        </p:nvSpPr>
        <p:spPr>
          <a:xfrm>
            <a:off x="1981200" y="1600201"/>
            <a:ext cx="8229600" cy="698684"/>
          </a:xfrm>
        </p:spPr>
        <p:txBody>
          <a:bodyPr/>
          <a:lstStyle/>
          <a:p>
            <a:pPr marL="0" indent="0">
              <a:buNone/>
              <a:tabLst>
                <a:tab pos="176213" algn="l"/>
              </a:tabLst>
            </a:pPr>
            <a:r>
              <a:rPr lang="en-US" sz="1400" dirty="0">
                <a:latin typeface="+mn-lt"/>
              </a:rPr>
              <a:t>CE</a:t>
            </a:r>
            <a:r>
              <a:rPr lang="en-US" sz="100" dirty="0">
                <a:latin typeface="+mn-lt"/>
              </a:rPr>
              <a:t> </a:t>
            </a:r>
            <a:r>
              <a:rPr lang="en-US" sz="1400" dirty="0">
                <a:latin typeface="+mn-lt"/>
              </a:rPr>
              <a:t>7-1 How do you create tables?</a:t>
            </a:r>
          </a:p>
          <a:p>
            <a:pPr marL="0" indent="0">
              <a:spcBef>
                <a:spcPts val="600"/>
              </a:spcBef>
              <a:buNone/>
              <a:tabLst>
                <a:tab pos="176213" algn="l"/>
              </a:tabLst>
            </a:pPr>
            <a:r>
              <a:rPr lang="fr-FR" sz="2200" b="1" dirty="0">
                <a:latin typeface="+mn-lt"/>
              </a:rPr>
              <a:t>Figure C</a:t>
            </a:r>
            <a:r>
              <a:rPr lang="fr-FR" sz="100" b="1" dirty="0">
                <a:latin typeface="+mn-lt"/>
              </a:rPr>
              <a:t> </a:t>
            </a:r>
            <a:r>
              <a:rPr lang="fr-FR" sz="2200" b="1" dirty="0">
                <a:latin typeface="+mn-lt"/>
              </a:rPr>
              <a:t>E</a:t>
            </a:r>
            <a:r>
              <a:rPr lang="fr-FR" sz="100" b="1" dirty="0">
                <a:latin typeface="+mn-lt"/>
              </a:rPr>
              <a:t> </a:t>
            </a:r>
            <a:r>
              <a:rPr lang="fr-FR" sz="2200" b="1" dirty="0">
                <a:latin typeface="+mn-lt"/>
              </a:rPr>
              <a:t>7-4</a:t>
            </a:r>
            <a:r>
              <a:rPr lang="fr-FR" sz="2200" dirty="0">
                <a:latin typeface="+mn-lt"/>
              </a:rPr>
              <a:t> Naming a Desktop Database</a:t>
            </a:r>
            <a:endParaRPr lang="en-US" sz="2200" dirty="0">
              <a:latin typeface="+mn-lt"/>
            </a:endParaRPr>
          </a:p>
        </p:txBody>
      </p:sp>
      <p:pic>
        <p:nvPicPr>
          <p:cNvPr id="4" name="Picture 3" descr="Screenshot of Access opening screen">
            <a:extLst>
              <a:ext uri="{FF2B5EF4-FFF2-40B4-BE49-F238E27FC236}">
                <a16:creationId xmlns:a16="http://schemas.microsoft.com/office/drawing/2014/main" id="{4A8E2D43-B2A8-4661-8B8F-461C080CDA72}"/>
              </a:ext>
            </a:extLst>
          </p:cNvPr>
          <p:cNvPicPr>
            <a:picLocks noChangeAspect="1"/>
          </p:cNvPicPr>
          <p:nvPr/>
        </p:nvPicPr>
        <p:blipFill>
          <a:blip r:embed="rId2"/>
          <a:srcRect/>
          <a:stretch/>
        </p:blipFill>
        <p:spPr>
          <a:xfrm>
            <a:off x="2890458" y="2298885"/>
            <a:ext cx="5448410" cy="4011526"/>
          </a:xfrm>
          <a:prstGeom prst="rect">
            <a:avLst/>
          </a:prstGeom>
        </p:spPr>
      </p:pic>
    </p:spTree>
    <p:extLst>
      <p:ext uri="{BB962C8B-B14F-4D97-AF65-F5344CB8AC3E}">
        <p14:creationId xmlns:p14="http://schemas.microsoft.com/office/powerpoint/2010/main" val="3191338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 Table Definition</a:t>
            </a:r>
          </a:p>
        </p:txBody>
      </p:sp>
      <p:sp>
        <p:nvSpPr>
          <p:cNvPr id="3" name="Text Placeholder 2"/>
          <p:cNvSpPr>
            <a:spLocks noGrp="1"/>
          </p:cNvSpPr>
          <p:nvPr>
            <p:ph type="body" idx="1"/>
          </p:nvPr>
        </p:nvSpPr>
        <p:spPr>
          <a:xfrm>
            <a:off x="1981200" y="1600201"/>
            <a:ext cx="8229600" cy="760445"/>
          </a:xfrm>
        </p:spPr>
        <p:txBody>
          <a:bodyPr/>
          <a:lstStyle/>
          <a:p>
            <a:pPr marL="0" indent="0">
              <a:buNone/>
            </a:pPr>
            <a:r>
              <a:rPr lang="en-US" sz="1400" dirty="0">
                <a:latin typeface="+mn-lt"/>
              </a:rPr>
              <a:t>CE</a:t>
            </a:r>
            <a:r>
              <a:rPr lang="en-US" sz="100" dirty="0">
                <a:latin typeface="+mn-lt"/>
              </a:rPr>
              <a:t> </a:t>
            </a:r>
            <a:r>
              <a:rPr lang="en-US" sz="1400" dirty="0">
                <a:latin typeface="+mn-lt"/>
              </a:rPr>
              <a:t>7-1 How do you create tables?</a:t>
            </a:r>
          </a:p>
          <a:p>
            <a:pPr marL="0" indent="0">
              <a:spcBef>
                <a:spcPts val="600"/>
              </a:spcBef>
              <a:buNone/>
            </a:pPr>
            <a:r>
              <a:rPr lang="en-US" sz="2200" b="1" dirty="0">
                <a:latin typeface="+mn-lt"/>
              </a:rPr>
              <a:t>Figure C</a:t>
            </a:r>
            <a:r>
              <a:rPr lang="en-US" sz="100" b="1" dirty="0">
                <a:latin typeface="+mn-lt"/>
              </a:rPr>
              <a:t> </a:t>
            </a:r>
            <a:r>
              <a:rPr lang="en-US" sz="2200" b="1" dirty="0">
                <a:latin typeface="+mn-lt"/>
              </a:rPr>
              <a:t>E</a:t>
            </a:r>
            <a:r>
              <a:rPr lang="en-US" sz="100" b="1" dirty="0">
                <a:latin typeface="+mn-lt"/>
              </a:rPr>
              <a:t> </a:t>
            </a:r>
            <a:r>
              <a:rPr lang="en-US" sz="2200" b="1" dirty="0">
                <a:latin typeface="+mn-lt"/>
              </a:rPr>
              <a:t>7-5</a:t>
            </a:r>
            <a:r>
              <a:rPr lang="en-US" sz="2200" dirty="0">
                <a:latin typeface="+mn-lt"/>
              </a:rPr>
              <a:t> Access Opens with an Initial Table Definition</a:t>
            </a:r>
          </a:p>
        </p:txBody>
      </p:sp>
      <p:pic>
        <p:nvPicPr>
          <p:cNvPr id="5" name="Picture 4" descr="Screenshot of Access opening screen">
            <a:extLst>
              <a:ext uri="{FF2B5EF4-FFF2-40B4-BE49-F238E27FC236}">
                <a16:creationId xmlns:a16="http://schemas.microsoft.com/office/drawing/2014/main" id="{704A623E-F3A9-4ACF-97E6-65234F84E8B6}"/>
              </a:ext>
            </a:extLst>
          </p:cNvPr>
          <p:cNvPicPr>
            <a:picLocks noChangeAspect="1"/>
          </p:cNvPicPr>
          <p:nvPr/>
        </p:nvPicPr>
        <p:blipFill>
          <a:blip r:embed="rId2"/>
          <a:srcRect/>
          <a:stretch/>
        </p:blipFill>
        <p:spPr>
          <a:xfrm>
            <a:off x="2740058" y="2360645"/>
            <a:ext cx="6021505" cy="3908075"/>
          </a:xfrm>
          <a:prstGeom prst="rect">
            <a:avLst/>
          </a:prstGeom>
        </p:spPr>
      </p:pic>
    </p:spTree>
    <p:extLst>
      <p:ext uri="{BB962C8B-B14F-4D97-AF65-F5344CB8AC3E}">
        <p14:creationId xmlns:p14="http://schemas.microsoft.com/office/powerpoint/2010/main" val="3090067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Review: Sequence of Steps for Creating a Database with Access</a:t>
            </a:r>
          </a:p>
        </p:txBody>
      </p:sp>
      <p:sp>
        <p:nvSpPr>
          <p:cNvPr id="3" name="Text Placeholder 2"/>
          <p:cNvSpPr>
            <a:spLocks noGrp="1"/>
          </p:cNvSpPr>
          <p:nvPr>
            <p:ph type="body" idx="1"/>
          </p:nvPr>
        </p:nvSpPr>
        <p:spPr>
          <a:xfrm>
            <a:off x="1981200" y="1600201"/>
            <a:ext cx="8229600" cy="359229"/>
          </a:xfrm>
        </p:spPr>
        <p:txBody>
          <a:bodyPr/>
          <a:lstStyle/>
          <a:p>
            <a:pPr marL="0" indent="0">
              <a:buNone/>
            </a:pPr>
            <a:r>
              <a:rPr lang="en-US" sz="1400" dirty="0">
                <a:latin typeface="+mn-lt"/>
              </a:rPr>
              <a:t>CE</a:t>
            </a:r>
            <a:r>
              <a:rPr lang="en-US" sz="100" dirty="0">
                <a:latin typeface="+mn-lt"/>
              </a:rPr>
              <a:t> </a:t>
            </a:r>
            <a:r>
              <a:rPr lang="en-US" sz="1400" dirty="0">
                <a:latin typeface="+mn-lt"/>
              </a:rPr>
              <a:t>7-1 How do you create tables?</a:t>
            </a:r>
          </a:p>
        </p:txBody>
      </p:sp>
      <p:pic>
        <p:nvPicPr>
          <p:cNvPr id="6" name="Picture 5" descr="A diagram illustrates the steps in creating a database in Access. An arrow extends across the slide from left to right. There are five dots inside the shaft of the arrow, each labeled with a different step in the sequence. From left to right, the steps read as follows. Step 1, click on blank database. Step 2, Enter file name in lower right hand corner box. Step 3, Click on folder icon to browse to a folder to save database. Step 4, click on create. Step 5, blank tab ope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2437" y="2313754"/>
            <a:ext cx="7927129" cy="3468123"/>
          </a:xfrm>
          <a:prstGeom prst="rect">
            <a:avLst/>
          </a:prstGeom>
        </p:spPr>
      </p:pic>
    </p:spTree>
    <p:extLst>
      <p:ext uri="{BB962C8B-B14F-4D97-AF65-F5344CB8AC3E}">
        <p14:creationId xmlns:p14="http://schemas.microsoft.com/office/powerpoint/2010/main" val="2016219632"/>
      </p:ext>
    </p:extLst>
  </p:cSld>
  <p:clrMapOvr>
    <a:masterClrMapping/>
  </p:clrMapOvr>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1874</Words>
  <Application>Microsoft Macintosh PowerPoint</Application>
  <PresentationFormat>Breitbild</PresentationFormat>
  <Paragraphs>196</Paragraphs>
  <Slides>43</Slides>
  <Notes>23</Notes>
  <HiddenSlides>0</HiddenSlides>
  <MMClips>0</MMClips>
  <ScaleCrop>false</ScaleCrop>
  <HeadingPairs>
    <vt:vector size="6" baseType="variant">
      <vt:variant>
        <vt:lpstr>Verwendete Schriftarten</vt:lpstr>
      </vt:variant>
      <vt:variant>
        <vt:i4>6</vt:i4>
      </vt:variant>
      <vt:variant>
        <vt:lpstr>Design</vt:lpstr>
      </vt:variant>
      <vt:variant>
        <vt:i4>2</vt:i4>
      </vt:variant>
      <vt:variant>
        <vt:lpstr>Folientitel</vt:lpstr>
      </vt:variant>
      <vt:variant>
        <vt:i4>43</vt:i4>
      </vt:variant>
    </vt:vector>
  </HeadingPairs>
  <TitlesOfParts>
    <vt:vector size="51" baseType="lpstr">
      <vt:lpstr>Arial</vt:lpstr>
      <vt:lpstr>Arial (Body)</vt:lpstr>
      <vt:lpstr>Calibri</vt:lpstr>
      <vt:lpstr>Noto Sans Symbols</vt:lpstr>
      <vt:lpstr>Times New Roman</vt:lpstr>
      <vt:lpstr>Verdana</vt:lpstr>
      <vt:lpstr>508 Lecture</vt:lpstr>
      <vt:lpstr>1_508 Lecture</vt:lpstr>
      <vt:lpstr>Experiencing M I S</vt:lpstr>
      <vt:lpstr>Study Questions</vt:lpstr>
      <vt:lpstr>Creating Tables</vt:lpstr>
      <vt:lpstr>Attributes of the Database</vt:lpstr>
      <vt:lpstr>Sample Data (PROSPECT and WORK)</vt:lpstr>
      <vt:lpstr>Opening Screen for Access 2019</vt:lpstr>
      <vt:lpstr>Naming a Desktop Database</vt:lpstr>
      <vt:lpstr>Initial Table Definition</vt:lpstr>
      <vt:lpstr>Review: Sequence of Steps for Creating a Database with Access</vt:lpstr>
      <vt:lpstr>Creating Tables (Step 1) (1 of 2)</vt:lpstr>
      <vt:lpstr>Creating Tables (Step 1) (2 of 2)</vt:lpstr>
      <vt:lpstr>Setting the Length of a Text Data Type</vt:lpstr>
      <vt:lpstr>Finished Sample PROSPECT Table</vt:lpstr>
      <vt:lpstr>Finished Sample WORK Table</vt:lpstr>
      <vt:lpstr>Overview of Steps in Creating Tables</vt:lpstr>
      <vt:lpstr>Creating Relationships</vt:lpstr>
      <vt:lpstr>Table Dialog Box</vt:lpstr>
      <vt:lpstr>Creating a Relationship Between Two Tables (Step 2)</vt:lpstr>
      <vt:lpstr>Creating a Relationship Between Two Tables</vt:lpstr>
      <vt:lpstr>Completed Relationship</vt:lpstr>
      <vt:lpstr>Data Entered in the PROSPECT Table</vt:lpstr>
      <vt:lpstr>Data Entered in the WORK Table</vt:lpstr>
      <vt:lpstr>Use Default Table Display</vt:lpstr>
      <vt:lpstr>Form Generator</vt:lpstr>
      <vt:lpstr>Resulting Data Entry Form</vt:lpstr>
      <vt:lpstr>Reformatted Data Entry Form</vt:lpstr>
      <vt:lpstr>Process for Reformatting Data Entry Form</vt:lpstr>
      <vt:lpstr>Using the Graphical Interface to Create Queries</vt:lpstr>
      <vt:lpstr>Creating a Query (Step 1)</vt:lpstr>
      <vt:lpstr>Creating a Query (Step 2)</vt:lpstr>
      <vt:lpstr>Creating a Query (Step 3)</vt:lpstr>
      <vt:lpstr>Results of Total Donations Query</vt:lpstr>
      <vt:lpstr>Result of More Advanced Query</vt:lpstr>
      <vt:lpstr>Creating a Report</vt:lpstr>
      <vt:lpstr>Selecting Data to Show in a Report</vt:lpstr>
      <vt:lpstr>Report on Donations, by Prospect</vt:lpstr>
      <vt:lpstr>Report Design View (1 of 2)</vt:lpstr>
      <vt:lpstr>Report Design View (2 of 2)</vt:lpstr>
      <vt:lpstr>Report with Sum of TotalDonations</vt:lpstr>
      <vt:lpstr>Increasing Size of Fields</vt:lpstr>
      <vt:lpstr>Final Version of Report</vt:lpstr>
      <vt:lpstr>Active Review</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Experiencing MIS, 9e</dc:title>
  <dc:subject>BC3-MIS</dc:subject>
  <dc:creator>Kroenke/Boyle</dc:creator>
  <cp:keywords>Experiencing MIS</cp:keywords>
  <cp:lastModifiedBy>Dominik Böhler</cp:lastModifiedBy>
  <cp:revision>776</cp:revision>
  <dcterms:modified xsi:type="dcterms:W3CDTF">2021-02-17T09:28:23Z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